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30EABA-87B6-E24D-91C9-D678A33DB8BB}" v="2" dt="2021-12-16T13:58:44.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2"/>
  </p:normalViewPr>
  <p:slideViewPr>
    <p:cSldViewPr snapToGrid="0" snapToObjects="1">
      <p:cViewPr varScale="1">
        <p:scale>
          <a:sx n="134" d="100"/>
          <a:sy n="134" d="100"/>
        </p:scale>
        <p:origin x="2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B87B3-934C-6B4E-8AE4-CC20805857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6B33B2-3F20-D64A-960E-77CDA36B3B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37DAE9-7CA5-DC4E-A2AB-DC59D7F2C1EB}"/>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5" name="Footer Placeholder 4">
            <a:extLst>
              <a:ext uri="{FF2B5EF4-FFF2-40B4-BE49-F238E27FC236}">
                <a16:creationId xmlns:a16="http://schemas.microsoft.com/office/drawing/2014/main" id="{86CE0AF0-7DED-F644-8234-6B2351852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D28DC9-9A83-8642-86BC-90D07D05872B}"/>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366425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58290-B217-0E43-8C75-26ACC16FCA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AD697C-043D-4749-8E18-70CF77776B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202A2-1A36-5D45-A6E7-383913608612}"/>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5" name="Footer Placeholder 4">
            <a:extLst>
              <a:ext uri="{FF2B5EF4-FFF2-40B4-BE49-F238E27FC236}">
                <a16:creationId xmlns:a16="http://schemas.microsoft.com/office/drawing/2014/main" id="{4BBEC310-6EE8-F242-882E-1CF36A999D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EFAF04-2A56-304A-80AC-A497EE975943}"/>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77676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94776A-683F-E344-82D9-53BDDBD99C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C4F2ED-FA3A-9F4B-93E7-8A953C7C78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5E875B-0717-F544-BD6F-7C28C925E0CA}"/>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5" name="Footer Placeholder 4">
            <a:extLst>
              <a:ext uri="{FF2B5EF4-FFF2-40B4-BE49-F238E27FC236}">
                <a16:creationId xmlns:a16="http://schemas.microsoft.com/office/drawing/2014/main" id="{518FE52B-95B1-114D-B032-416979B28A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251780-9693-BC4F-AA9B-8E43AFA58BD0}"/>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708762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3E912-5255-5841-88EB-F66F8AE9EB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8E7FD3-4848-274F-BCF5-E7B2FB30C7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C16548-BE15-574F-97C5-5D415FB2EB4B}"/>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5" name="Footer Placeholder 4">
            <a:extLst>
              <a:ext uri="{FF2B5EF4-FFF2-40B4-BE49-F238E27FC236}">
                <a16:creationId xmlns:a16="http://schemas.microsoft.com/office/drawing/2014/main" id="{07AB6A02-B522-F146-95F0-6C3CAC13A5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C397C-F151-5245-9AE9-EC318ABBA7D6}"/>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972313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C414-62A6-3A40-9101-D9D48056FA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09D0F1-59B3-4643-929C-99192133C3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C32A2F-BBFE-9345-826E-F5397D26473B}"/>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5" name="Footer Placeholder 4">
            <a:extLst>
              <a:ext uri="{FF2B5EF4-FFF2-40B4-BE49-F238E27FC236}">
                <a16:creationId xmlns:a16="http://schemas.microsoft.com/office/drawing/2014/main" id="{3F196C91-CA78-D949-8E1C-E24FE2FF86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DEB2EB-6636-DA48-A34C-B1EECF015CDE}"/>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1469069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24CE-ABA5-5147-9935-1808546F1A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0A3F0-23B8-C143-A542-38622B9600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0D0F3E-6E49-6644-9685-F349AF6E0E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89E666-AC2F-1942-9EA6-6B1316B46ED7}"/>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6" name="Footer Placeholder 5">
            <a:extLst>
              <a:ext uri="{FF2B5EF4-FFF2-40B4-BE49-F238E27FC236}">
                <a16:creationId xmlns:a16="http://schemas.microsoft.com/office/drawing/2014/main" id="{92C93EEE-170B-794C-94C7-8D8BCDE5CA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F982E7-4C1F-B641-80A3-B96C8FD006CF}"/>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82466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6C9A8-765A-F14C-98C7-B21BEF7B7F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C91490-B558-B149-A691-DEC6440F59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676D65-B5F1-8F49-A3AD-4F75DBAE9A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3F1453-2623-324A-A90C-A9320136BF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078705-6B16-BD40-8A98-A736581A38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112E78-0C66-B04C-8F12-3B90605712A3}"/>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8" name="Footer Placeholder 7">
            <a:extLst>
              <a:ext uri="{FF2B5EF4-FFF2-40B4-BE49-F238E27FC236}">
                <a16:creationId xmlns:a16="http://schemas.microsoft.com/office/drawing/2014/main" id="{905C6032-2CCB-7E41-A510-9162C771B2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B3379E-5CAC-4344-A0A8-54A3951A13BB}"/>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360419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42261-CBB4-1846-88F4-063A56A6BE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3AAE59-804C-B04A-9AD6-CFF3DB5EE3C0}"/>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4" name="Footer Placeholder 3">
            <a:extLst>
              <a:ext uri="{FF2B5EF4-FFF2-40B4-BE49-F238E27FC236}">
                <a16:creationId xmlns:a16="http://schemas.microsoft.com/office/drawing/2014/main" id="{23E8A05E-4AFD-7B4C-B60B-E3F41090EC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D0D74F-0C39-BC47-B5DE-F5EE645C4212}"/>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1313815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432B10-8C18-354B-AAAC-08906CDE2437}"/>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3" name="Footer Placeholder 2">
            <a:extLst>
              <a:ext uri="{FF2B5EF4-FFF2-40B4-BE49-F238E27FC236}">
                <a16:creationId xmlns:a16="http://schemas.microsoft.com/office/drawing/2014/main" id="{0F9A71B6-95BA-D04A-AE92-7A18F54152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2DFA44-17A6-814C-8C75-F4CDAD949B0D}"/>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416656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B0209-4938-A14F-8836-FEA4D59746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0A59CB-2582-EE49-A79B-88BE90BF58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69B814-54C1-FD4A-AD57-75CBC8F331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09993F-C158-2F45-937C-A649EDA27CEE}"/>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6" name="Footer Placeholder 5">
            <a:extLst>
              <a:ext uri="{FF2B5EF4-FFF2-40B4-BE49-F238E27FC236}">
                <a16:creationId xmlns:a16="http://schemas.microsoft.com/office/drawing/2014/main" id="{887154B1-A780-5F46-9C4C-DF23F7FE01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FC63F0-4AEC-6E40-980A-F928977E7E53}"/>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1929748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98C1-6803-0C42-A445-1BFED48E6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A69343-DC6D-F247-A5C3-801D4C2F09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3CF338-E094-3441-8E52-BD85247694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7EF5CF-D67F-CF4B-89AB-DE23708EA6BF}"/>
              </a:ext>
            </a:extLst>
          </p:cNvPr>
          <p:cNvSpPr>
            <a:spLocks noGrp="1"/>
          </p:cNvSpPr>
          <p:nvPr>
            <p:ph type="dt" sz="half" idx="10"/>
          </p:nvPr>
        </p:nvSpPr>
        <p:spPr/>
        <p:txBody>
          <a:bodyPr/>
          <a:lstStyle/>
          <a:p>
            <a:fld id="{BE92E32D-4BE4-BA48-9590-90236ED1C5A2}" type="datetimeFigureOut">
              <a:rPr lang="en-US" smtClean="0"/>
              <a:t>12/15/21</a:t>
            </a:fld>
            <a:endParaRPr lang="en-US"/>
          </a:p>
        </p:txBody>
      </p:sp>
      <p:sp>
        <p:nvSpPr>
          <p:cNvPr id="6" name="Footer Placeholder 5">
            <a:extLst>
              <a:ext uri="{FF2B5EF4-FFF2-40B4-BE49-F238E27FC236}">
                <a16:creationId xmlns:a16="http://schemas.microsoft.com/office/drawing/2014/main" id="{F33CC620-B2BB-0746-A55E-570EE0AC4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DCB043-98BB-C14F-A585-77F74C12AA9B}"/>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17729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4502C4-F009-2D49-898A-158B016BAC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8EDF91-A943-2D49-9092-5C105E6D05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10072-9763-9D42-9161-E3597751C6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2E32D-4BE4-BA48-9590-90236ED1C5A2}" type="datetimeFigureOut">
              <a:rPr lang="en-US" smtClean="0"/>
              <a:t>12/15/21</a:t>
            </a:fld>
            <a:endParaRPr lang="en-US"/>
          </a:p>
        </p:txBody>
      </p:sp>
      <p:sp>
        <p:nvSpPr>
          <p:cNvPr id="5" name="Footer Placeholder 4">
            <a:extLst>
              <a:ext uri="{FF2B5EF4-FFF2-40B4-BE49-F238E27FC236}">
                <a16:creationId xmlns:a16="http://schemas.microsoft.com/office/drawing/2014/main" id="{33029022-36F9-1245-BC64-A462A233F2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3B47271-B361-F745-94F8-585209481E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40DA7-9B54-464F-87DE-01E05E05FCEF}" type="slidenum">
              <a:rPr lang="en-US" smtClean="0"/>
              <a:t>‹#›</a:t>
            </a:fld>
            <a:endParaRPr lang="en-US"/>
          </a:p>
        </p:txBody>
      </p:sp>
    </p:spTree>
    <p:extLst>
      <p:ext uri="{BB962C8B-B14F-4D97-AF65-F5344CB8AC3E}">
        <p14:creationId xmlns:p14="http://schemas.microsoft.com/office/powerpoint/2010/main" val="2561619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millerjw.com/dom/mgmt607/week7/ch13special.ppt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vernote.com/OutboundRedirect.action?dest=https%3A%2F%2Fwww.millerjw.com%2Fdom%2Fmgmt607%2Fweek7%2FChapter13b%2FChapter13b.mp4" TargetMode="External"/><Relationship Id="rId2" Type="http://schemas.openxmlformats.org/officeDocument/2006/relationships/hyperlink" Target="https://www.evernote.com/OutboundRedirect.action?dest=https%3A%2F%2Fwww.millerjw.com%2Fdom%2Fmgmt607%2Fweek7%2FChapter13a%2FChapter13a.mp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vernote.com/OutboundRedirect.action?dest=https%3A%2F%2Faws.amazon.com%2Fdevops%2Fwhat-is-devops%2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E3C56-7E04-1E4A-B2CF-B0D8A828C167}"/>
              </a:ext>
            </a:extLst>
          </p:cNvPr>
          <p:cNvSpPr>
            <a:spLocks noGrp="1"/>
          </p:cNvSpPr>
          <p:nvPr>
            <p:ph type="ctrTitle"/>
          </p:nvPr>
        </p:nvSpPr>
        <p:spPr/>
        <p:txBody>
          <a:bodyPr/>
          <a:lstStyle/>
          <a:p>
            <a:r>
              <a:rPr lang="en-US" dirty="0"/>
              <a:t>Chapter 13 Special</a:t>
            </a:r>
          </a:p>
        </p:txBody>
      </p:sp>
      <p:sp>
        <p:nvSpPr>
          <p:cNvPr id="3" name="Subtitle 2">
            <a:extLst>
              <a:ext uri="{FF2B5EF4-FFF2-40B4-BE49-F238E27FC236}">
                <a16:creationId xmlns:a16="http://schemas.microsoft.com/office/drawing/2014/main" id="{53B62567-E777-854C-895B-F929513E1E1F}"/>
              </a:ext>
            </a:extLst>
          </p:cNvPr>
          <p:cNvSpPr>
            <a:spLocks noGrp="1"/>
          </p:cNvSpPr>
          <p:nvPr>
            <p:ph type="subTitle" idx="1"/>
          </p:nvPr>
        </p:nvSpPr>
        <p:spPr/>
        <p:txBody>
          <a:bodyPr/>
          <a:lstStyle/>
          <a:p>
            <a:r>
              <a:rPr lang="en-US" dirty="0"/>
              <a:t>System Development in an Hour</a:t>
            </a:r>
          </a:p>
        </p:txBody>
      </p:sp>
    </p:spTree>
    <p:extLst>
      <p:ext uri="{BB962C8B-B14F-4D97-AF65-F5344CB8AC3E}">
        <p14:creationId xmlns:p14="http://schemas.microsoft.com/office/powerpoint/2010/main" val="2336443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AC1AD-63B0-D147-B043-44D26D96B49A}"/>
              </a:ext>
            </a:extLst>
          </p:cNvPr>
          <p:cNvSpPr>
            <a:spLocks noGrp="1"/>
          </p:cNvSpPr>
          <p:nvPr>
            <p:ph type="title"/>
          </p:nvPr>
        </p:nvSpPr>
        <p:spPr/>
        <p:txBody>
          <a:bodyPr/>
          <a:lstStyle/>
          <a:p>
            <a:r>
              <a:rPr lang="en-US" dirty="0"/>
              <a:t>Systems Development in an Hour</a:t>
            </a:r>
          </a:p>
        </p:txBody>
      </p:sp>
      <p:sp>
        <p:nvSpPr>
          <p:cNvPr id="3" name="Content Placeholder 2">
            <a:extLst>
              <a:ext uri="{FF2B5EF4-FFF2-40B4-BE49-F238E27FC236}">
                <a16:creationId xmlns:a16="http://schemas.microsoft.com/office/drawing/2014/main" id="{156ABB5E-70C9-5949-9A98-E7EE3845BB47}"/>
              </a:ext>
            </a:extLst>
          </p:cNvPr>
          <p:cNvSpPr>
            <a:spLocks noGrp="1"/>
          </p:cNvSpPr>
          <p:nvPr>
            <p:ph idx="1"/>
          </p:nvPr>
        </p:nvSpPr>
        <p:spPr/>
        <p:txBody>
          <a:bodyPr/>
          <a:lstStyle/>
          <a:p>
            <a:r>
              <a:rPr lang="en-US" dirty="0"/>
              <a:t>Read one slide (the next one)</a:t>
            </a:r>
          </a:p>
          <a:p>
            <a:r>
              <a:rPr lang="en-US" dirty="0"/>
              <a:t>Watch two videos</a:t>
            </a:r>
          </a:p>
          <a:p>
            <a:r>
              <a:rPr lang="en-US" dirty="0"/>
              <a:t>Read one article</a:t>
            </a:r>
          </a:p>
          <a:p>
            <a:endParaRPr lang="en-US" dirty="0"/>
          </a:p>
          <a:p>
            <a:r>
              <a:rPr lang="en-US" dirty="0"/>
              <a:t>Link to these slides </a:t>
            </a:r>
            <a:r>
              <a:rPr lang="en-US" dirty="0">
                <a:hlinkClick r:id="rId2"/>
              </a:rPr>
              <a:t>https://www.millerjw.com/dom</a:t>
            </a:r>
            <a:r>
              <a:rPr lang="en-US">
                <a:hlinkClick r:id="rId2"/>
              </a:rPr>
              <a:t>/mgmt607/week7/ch13special.pptx</a:t>
            </a:r>
            <a:endParaRPr lang="en-US"/>
          </a:p>
          <a:p>
            <a:endParaRPr lang="en-US" dirty="0"/>
          </a:p>
          <a:p>
            <a:endParaRPr lang="en-US" dirty="0"/>
          </a:p>
        </p:txBody>
      </p:sp>
    </p:spTree>
    <p:extLst>
      <p:ext uri="{BB962C8B-B14F-4D97-AF65-F5344CB8AC3E}">
        <p14:creationId xmlns:p14="http://schemas.microsoft.com/office/powerpoint/2010/main" val="762987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6EDF6-A7A3-7C40-8B3F-5BA1F1A401ED}"/>
              </a:ext>
            </a:extLst>
          </p:cNvPr>
          <p:cNvSpPr>
            <a:spLocks noGrp="1"/>
          </p:cNvSpPr>
          <p:nvPr>
            <p:ph type="title"/>
          </p:nvPr>
        </p:nvSpPr>
        <p:spPr/>
        <p:txBody>
          <a:bodyPr/>
          <a:lstStyle/>
          <a:p>
            <a:r>
              <a:rPr lang="en-US" dirty="0"/>
              <a:t>Systems Development in an hour	</a:t>
            </a:r>
          </a:p>
        </p:txBody>
      </p:sp>
      <p:sp>
        <p:nvSpPr>
          <p:cNvPr id="3" name="Content Placeholder 2">
            <a:extLst>
              <a:ext uri="{FF2B5EF4-FFF2-40B4-BE49-F238E27FC236}">
                <a16:creationId xmlns:a16="http://schemas.microsoft.com/office/drawing/2014/main" id="{CBC05394-8346-3B47-87C6-B2DDCD24A2BF}"/>
              </a:ext>
            </a:extLst>
          </p:cNvPr>
          <p:cNvSpPr>
            <a:spLocks noGrp="1"/>
          </p:cNvSpPr>
          <p:nvPr>
            <p:ph idx="1"/>
          </p:nvPr>
        </p:nvSpPr>
        <p:spPr/>
        <p:txBody>
          <a:bodyPr/>
          <a:lstStyle/>
          <a:p>
            <a:r>
              <a:rPr lang="en-US" dirty="0"/>
              <a:t>You will watch two videos.  But first:</a:t>
            </a:r>
          </a:p>
          <a:p>
            <a:pPr lvl="1"/>
            <a:r>
              <a:rPr lang="en-US" dirty="0"/>
              <a:t>The videos contain information you need to know and are still valid today</a:t>
            </a:r>
          </a:p>
          <a:p>
            <a:pPr lvl="1"/>
            <a:r>
              <a:rPr lang="en-US" dirty="0"/>
              <a:t>What you have read in the textbook (database design etc.) is still valid today</a:t>
            </a:r>
          </a:p>
          <a:p>
            <a:pPr lvl="1"/>
            <a:r>
              <a:rPr lang="en-US" dirty="0"/>
              <a:t>The major changes since the videos are:</a:t>
            </a:r>
          </a:p>
          <a:p>
            <a:pPr lvl="2"/>
            <a:r>
              <a:rPr lang="en-US" dirty="0"/>
              <a:t>Systems are delivered in smaller increments rather than in one big step as described in the videos.  All the work described in the video still needs to be done.</a:t>
            </a:r>
          </a:p>
          <a:p>
            <a:pPr lvl="2"/>
            <a:r>
              <a:rPr lang="en-US" dirty="0"/>
              <a:t>Business people are part of the development team.  No more ”throwing specifications over the wall and waiting for IT to deliver.</a:t>
            </a:r>
          </a:p>
          <a:p>
            <a:pPr lvl="2"/>
            <a:r>
              <a:rPr lang="en-US" dirty="0"/>
              <a:t>IT Operations Engineers are part of the development team. No more “developing the system in a vacuum”  and hoping that the operations department will be able to run the resulting system efficiently and effectively.</a:t>
            </a:r>
          </a:p>
          <a:p>
            <a:pPr lvl="2"/>
            <a:endParaRPr lang="en-US" dirty="0"/>
          </a:p>
          <a:p>
            <a:pPr lvl="2"/>
            <a:endParaRPr lang="en-US" dirty="0"/>
          </a:p>
          <a:p>
            <a:pPr lvl="2"/>
            <a:endParaRPr lang="en-US" dirty="0"/>
          </a:p>
        </p:txBody>
      </p:sp>
    </p:spTree>
    <p:extLst>
      <p:ext uri="{BB962C8B-B14F-4D97-AF65-F5344CB8AC3E}">
        <p14:creationId xmlns:p14="http://schemas.microsoft.com/office/powerpoint/2010/main" val="2091076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229A4-619C-084A-9732-EB0CA8E9495D}"/>
              </a:ext>
            </a:extLst>
          </p:cNvPr>
          <p:cNvSpPr>
            <a:spLocks noGrp="1"/>
          </p:cNvSpPr>
          <p:nvPr>
            <p:ph type="title"/>
          </p:nvPr>
        </p:nvSpPr>
        <p:spPr/>
        <p:txBody>
          <a:bodyPr/>
          <a:lstStyle/>
          <a:p>
            <a:r>
              <a:rPr lang="en-US" dirty="0"/>
              <a:t>Systems Development in an hour</a:t>
            </a:r>
          </a:p>
        </p:txBody>
      </p:sp>
      <p:sp>
        <p:nvSpPr>
          <p:cNvPr id="3" name="Content Placeholder 2">
            <a:extLst>
              <a:ext uri="{FF2B5EF4-FFF2-40B4-BE49-F238E27FC236}">
                <a16:creationId xmlns:a16="http://schemas.microsoft.com/office/drawing/2014/main" id="{B1D1D80C-F21B-8344-98F0-1BF1AC463AFC}"/>
              </a:ext>
            </a:extLst>
          </p:cNvPr>
          <p:cNvSpPr>
            <a:spLocks noGrp="1"/>
          </p:cNvSpPr>
          <p:nvPr>
            <p:ph idx="1"/>
          </p:nvPr>
        </p:nvSpPr>
        <p:spPr/>
        <p:txBody>
          <a:bodyPr/>
          <a:lstStyle/>
          <a:p>
            <a:pPr fontAlgn="base"/>
            <a:r>
              <a:rPr lang="en-US" dirty="0"/>
              <a:t>Watch the two videos </a:t>
            </a:r>
            <a:br>
              <a:rPr lang="en-US" dirty="0"/>
            </a:br>
            <a:r>
              <a:rPr lang="en-US" dirty="0"/>
              <a:t>5:51 MKP still relevant </a:t>
            </a:r>
            <a:r>
              <a:rPr lang="en-US" u="sng" dirty="0">
                <a:hlinkClick r:id="rId2"/>
              </a:rPr>
              <a:t>https://www.millerjw.com/dom/mgmt607/week7/Chapter13a/Chapter13a.mp4</a:t>
            </a:r>
            <a:endParaRPr lang="en-US" dirty="0"/>
          </a:p>
          <a:p>
            <a:pPr fontAlgn="base"/>
            <a:r>
              <a:rPr lang="en-US" dirty="0"/>
              <a:t>24 min </a:t>
            </a:r>
            <a:r>
              <a:rPr lang="en-US" u="sng" dirty="0">
                <a:hlinkClick r:id="rId3"/>
              </a:rPr>
              <a:t>https://www.millerjw.com/dom/mgmt607/week7/Chapter13b/Chapter13b.mp4</a:t>
            </a:r>
            <a:endParaRPr lang="en-US" dirty="0"/>
          </a:p>
        </p:txBody>
      </p:sp>
    </p:spTree>
    <p:extLst>
      <p:ext uri="{BB962C8B-B14F-4D97-AF65-F5344CB8AC3E}">
        <p14:creationId xmlns:p14="http://schemas.microsoft.com/office/powerpoint/2010/main" val="957666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55BAB-9ACB-3D48-AE26-D63DD8EF84F4}"/>
              </a:ext>
            </a:extLst>
          </p:cNvPr>
          <p:cNvSpPr>
            <a:spLocks noGrp="1"/>
          </p:cNvSpPr>
          <p:nvPr>
            <p:ph type="title"/>
          </p:nvPr>
        </p:nvSpPr>
        <p:spPr/>
        <p:txBody>
          <a:bodyPr/>
          <a:lstStyle/>
          <a:p>
            <a:r>
              <a:rPr lang="en-US" dirty="0"/>
              <a:t>Systems Development in an hour</a:t>
            </a:r>
          </a:p>
        </p:txBody>
      </p:sp>
      <p:sp>
        <p:nvSpPr>
          <p:cNvPr id="3" name="Content Placeholder 2">
            <a:extLst>
              <a:ext uri="{FF2B5EF4-FFF2-40B4-BE49-F238E27FC236}">
                <a16:creationId xmlns:a16="http://schemas.microsoft.com/office/drawing/2014/main" id="{A1EFA4F8-2FB9-A74C-97CD-4E992E27B979}"/>
              </a:ext>
            </a:extLst>
          </p:cNvPr>
          <p:cNvSpPr>
            <a:spLocks noGrp="1"/>
          </p:cNvSpPr>
          <p:nvPr>
            <p:ph idx="1"/>
          </p:nvPr>
        </p:nvSpPr>
        <p:spPr/>
        <p:txBody>
          <a:bodyPr/>
          <a:lstStyle/>
          <a:p>
            <a:r>
              <a:rPr lang="en-US" dirty="0"/>
              <a:t>In successful IT shops and large tech companies (Google, Microsoft, Salesforce, …), each software team builds their system into the operational environment each night.  You can get nightly Windows updates from the Windows Development team. (Recommendation: unless you are a software developer, don’t do this)</a:t>
            </a:r>
          </a:p>
          <a:p>
            <a:r>
              <a:rPr lang="en-US" dirty="0"/>
              <a:t>Read this article for an explanation of the terms DevOps and </a:t>
            </a:r>
            <a:r>
              <a:rPr lang="en-US" dirty="0" err="1"/>
              <a:t>DevSecOps</a:t>
            </a:r>
            <a:r>
              <a:rPr lang="en-US" dirty="0"/>
              <a:t>. </a:t>
            </a:r>
          </a:p>
          <a:p>
            <a:pPr lvl="1"/>
            <a:r>
              <a:rPr lang="en-US" u="sng" dirty="0">
                <a:hlinkClick r:id="rId2"/>
              </a:rPr>
              <a:t>https://aws.amazon.com/devops/what-is-devops/</a:t>
            </a:r>
            <a:endParaRPr lang="en-US" dirty="0"/>
          </a:p>
          <a:p>
            <a:endParaRPr lang="en-US" dirty="0"/>
          </a:p>
        </p:txBody>
      </p:sp>
    </p:spTree>
    <p:extLst>
      <p:ext uri="{BB962C8B-B14F-4D97-AF65-F5344CB8AC3E}">
        <p14:creationId xmlns:p14="http://schemas.microsoft.com/office/powerpoint/2010/main" val="3428276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1112</TotalTime>
  <Words>332</Words>
  <Application>Microsoft Macintosh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Chapter 13 Special</vt:lpstr>
      <vt:lpstr>Systems Development in an Hour</vt:lpstr>
      <vt:lpstr>Systems Development in an hour </vt:lpstr>
      <vt:lpstr>Systems Development in an hour</vt:lpstr>
      <vt:lpstr>Systems Development in an hour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13 Special</dc:title>
  <dc:creator>Miller, James</dc:creator>
  <cp:lastModifiedBy>Miller, James</cp:lastModifiedBy>
  <cp:revision>1</cp:revision>
  <dcterms:created xsi:type="dcterms:W3CDTF">2021-12-15T19:26:45Z</dcterms:created>
  <dcterms:modified xsi:type="dcterms:W3CDTF">2021-12-16T13:58:58Z</dcterms:modified>
</cp:coreProperties>
</file>