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9" r:id="rId14"/>
    <p:sldId id="265" r:id="rId15"/>
    <p:sldId id="266" r:id="rId16"/>
    <p:sldId id="268" r:id="rId17"/>
    <p:sldId id="26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B55B3-3FD3-424C-AF3C-65DC3BB54E09}"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B01DF52E-CF8E-4D5C-8994-F6FC74564567}">
      <dgm:prSet/>
      <dgm:spPr/>
      <dgm:t>
        <a:bodyPr/>
        <a:lstStyle/>
        <a:p>
          <a:pPr>
            <a:lnSpc>
              <a:spcPct val="100000"/>
            </a:lnSpc>
            <a:defRPr b="1"/>
          </a:pPr>
          <a:r>
            <a:rPr lang="en-US"/>
            <a:t>Expansive Customer Profiles</a:t>
          </a:r>
        </a:p>
      </dgm:t>
    </dgm:pt>
    <dgm:pt modelId="{23F13FF1-F9A0-4F0E-B1D9-40CFBC60F6D9}" type="parTrans" cxnId="{6E14E286-A064-431E-B3DB-B87E797472C7}">
      <dgm:prSet/>
      <dgm:spPr/>
      <dgm:t>
        <a:bodyPr/>
        <a:lstStyle/>
        <a:p>
          <a:endParaRPr lang="en-US"/>
        </a:p>
      </dgm:t>
    </dgm:pt>
    <dgm:pt modelId="{35A89959-597E-4F2C-B5CF-993CFC18A10B}" type="sibTrans" cxnId="{6E14E286-A064-431E-B3DB-B87E797472C7}">
      <dgm:prSet/>
      <dgm:spPr/>
      <dgm:t>
        <a:bodyPr/>
        <a:lstStyle/>
        <a:p>
          <a:endParaRPr lang="en-US"/>
        </a:p>
      </dgm:t>
    </dgm:pt>
    <dgm:pt modelId="{1F5836A0-225A-4124-B30D-D83E17EC3A08}">
      <dgm:prSet/>
      <dgm:spPr/>
      <dgm:t>
        <a:bodyPr/>
        <a:lstStyle/>
        <a:p>
          <a:pPr>
            <a:lnSpc>
              <a:spcPct val="100000"/>
            </a:lnSpc>
          </a:pPr>
          <a:r>
            <a:rPr lang="en-US">
              <a:latin typeface="Neue Haas Grotesk Text Pro"/>
            </a:rPr>
            <a:t>Login info</a:t>
          </a:r>
          <a:endParaRPr lang="en-US"/>
        </a:p>
      </dgm:t>
    </dgm:pt>
    <dgm:pt modelId="{31589FB8-4520-416C-B6B9-1E6E4C5E8474}" type="parTrans" cxnId="{C3D88105-F93A-442D-ACEA-CA508A39678B}">
      <dgm:prSet/>
      <dgm:spPr/>
      <dgm:t>
        <a:bodyPr/>
        <a:lstStyle/>
        <a:p>
          <a:endParaRPr lang="en-US"/>
        </a:p>
      </dgm:t>
    </dgm:pt>
    <dgm:pt modelId="{C9A9F154-77FB-4E3F-863B-49394EBEC2BB}" type="sibTrans" cxnId="{C3D88105-F93A-442D-ACEA-CA508A39678B}">
      <dgm:prSet/>
      <dgm:spPr/>
      <dgm:t>
        <a:bodyPr/>
        <a:lstStyle/>
        <a:p>
          <a:endParaRPr lang="en-US"/>
        </a:p>
      </dgm:t>
    </dgm:pt>
    <dgm:pt modelId="{D04AFAA5-5118-4741-8900-641CE4BC4244}">
      <dgm:prSet/>
      <dgm:spPr/>
      <dgm:t>
        <a:bodyPr/>
        <a:lstStyle/>
        <a:p>
          <a:pPr>
            <a:lnSpc>
              <a:spcPct val="100000"/>
            </a:lnSpc>
            <a:defRPr b="1"/>
          </a:pPr>
          <a:r>
            <a:rPr lang="en-US"/>
            <a:t>Lidar Scans</a:t>
          </a:r>
        </a:p>
      </dgm:t>
    </dgm:pt>
    <dgm:pt modelId="{435B473E-3A93-46CA-976D-D815AB88762A}" type="parTrans" cxnId="{E88C7A12-11B9-4A90-AB1F-0AB93099CE05}">
      <dgm:prSet/>
      <dgm:spPr/>
      <dgm:t>
        <a:bodyPr/>
        <a:lstStyle/>
        <a:p>
          <a:endParaRPr lang="en-US"/>
        </a:p>
      </dgm:t>
    </dgm:pt>
    <dgm:pt modelId="{0A050D2E-145A-4FED-A802-2DF73B9D3CD0}" type="sibTrans" cxnId="{E88C7A12-11B9-4A90-AB1F-0AB93099CE05}">
      <dgm:prSet/>
      <dgm:spPr/>
      <dgm:t>
        <a:bodyPr/>
        <a:lstStyle/>
        <a:p>
          <a:endParaRPr lang="en-US"/>
        </a:p>
      </dgm:t>
    </dgm:pt>
    <dgm:pt modelId="{09259C31-1D2D-4C30-81C7-D976CD036EFB}">
      <dgm:prSet/>
      <dgm:spPr/>
      <dgm:t>
        <a:bodyPr/>
        <a:lstStyle/>
        <a:p>
          <a:pPr>
            <a:lnSpc>
              <a:spcPct val="100000"/>
            </a:lnSpc>
          </a:pPr>
          <a:r>
            <a:rPr lang="en-US"/>
            <a:t>3D scanning to map out ear for precise fit</a:t>
          </a:r>
        </a:p>
      </dgm:t>
    </dgm:pt>
    <dgm:pt modelId="{C53BCA14-A926-4E9E-B37B-8D3D4122A0DB}" type="parTrans" cxnId="{A832DF78-448C-4E94-9553-8224FB50090A}">
      <dgm:prSet/>
      <dgm:spPr/>
      <dgm:t>
        <a:bodyPr/>
        <a:lstStyle/>
        <a:p>
          <a:endParaRPr lang="en-US"/>
        </a:p>
      </dgm:t>
    </dgm:pt>
    <dgm:pt modelId="{5E1EFCC4-BE98-43F5-9BB7-82ADDE97DBFA}" type="sibTrans" cxnId="{A832DF78-448C-4E94-9553-8224FB50090A}">
      <dgm:prSet/>
      <dgm:spPr/>
      <dgm:t>
        <a:bodyPr/>
        <a:lstStyle/>
        <a:p>
          <a:endParaRPr lang="en-US"/>
        </a:p>
      </dgm:t>
    </dgm:pt>
    <dgm:pt modelId="{97FD91E1-2EC0-444B-B450-D7E7D8742F62}">
      <dgm:prSet phldr="0"/>
      <dgm:spPr/>
      <dgm:t>
        <a:bodyPr/>
        <a:lstStyle/>
        <a:p>
          <a:pPr>
            <a:lnSpc>
              <a:spcPct val="100000"/>
            </a:lnSpc>
          </a:pPr>
          <a:endParaRPr lang="en-US" b="0"/>
        </a:p>
        <a:p>
          <a:pPr>
            <a:lnSpc>
              <a:spcPct val="100000"/>
            </a:lnSpc>
            <a:defRPr b="1"/>
          </a:pPr>
          <a:endParaRPr lang="en-US"/>
        </a:p>
      </dgm:t>
    </dgm:pt>
    <dgm:pt modelId="{426ABD03-B65C-4A59-B9E2-C739CEAD64DD}" type="parTrans" cxnId="{0A588496-FA97-4585-99C5-CC39BF79AEE0}">
      <dgm:prSet/>
      <dgm:spPr/>
      <dgm:t>
        <a:bodyPr/>
        <a:lstStyle/>
        <a:p>
          <a:endParaRPr lang="en-US"/>
        </a:p>
      </dgm:t>
    </dgm:pt>
    <dgm:pt modelId="{48BD3C6C-CA03-479B-A205-4440136A92DA}" type="sibTrans" cxnId="{0A588496-FA97-4585-99C5-CC39BF79AEE0}">
      <dgm:prSet/>
      <dgm:spPr/>
      <dgm:t>
        <a:bodyPr/>
        <a:lstStyle/>
        <a:p>
          <a:endParaRPr lang="en-US"/>
        </a:p>
      </dgm:t>
    </dgm:pt>
    <dgm:pt modelId="{BB505433-418F-4624-9E9E-5817E99F0F3A}">
      <dgm:prSet phldr="0"/>
      <dgm:spPr/>
      <dgm:t>
        <a:bodyPr/>
        <a:lstStyle/>
        <a:p>
          <a:pPr>
            <a:lnSpc>
              <a:spcPct val="100000"/>
            </a:lnSpc>
          </a:pPr>
          <a:r>
            <a:rPr lang="en-US" b="0">
              <a:latin typeface="Neue Haas Grotesk Text Pro"/>
            </a:rPr>
            <a:t>Profile</a:t>
          </a:r>
        </a:p>
      </dgm:t>
    </dgm:pt>
    <dgm:pt modelId="{984DAE27-1D2B-482B-9145-9F4FDD7CAAD9}" type="parTrans" cxnId="{CF3FBC96-CBD8-4F25-BE34-5C1A501F5BB7}">
      <dgm:prSet/>
      <dgm:spPr/>
    </dgm:pt>
    <dgm:pt modelId="{AC894BB1-0DE1-43C8-8F65-01DD28D6DF6A}" type="sibTrans" cxnId="{CF3FBC96-CBD8-4F25-BE34-5C1A501F5BB7}">
      <dgm:prSet/>
      <dgm:spPr/>
    </dgm:pt>
    <dgm:pt modelId="{85392E5D-CDB7-4647-AE4C-31C370A047FF}">
      <dgm:prSet phldr="0"/>
      <dgm:spPr/>
      <dgm:t>
        <a:bodyPr/>
        <a:lstStyle/>
        <a:p>
          <a:pPr>
            <a:lnSpc>
              <a:spcPct val="100000"/>
            </a:lnSpc>
          </a:pPr>
          <a:r>
            <a:rPr lang="en-US" b="0">
              <a:latin typeface="Neue Haas Grotesk Text Pro"/>
            </a:rPr>
            <a:t>Order history/check status</a:t>
          </a:r>
        </a:p>
      </dgm:t>
    </dgm:pt>
    <dgm:pt modelId="{2A40EA92-FE0E-47E3-A56E-CA6AE9433886}" type="parTrans" cxnId="{6EA85DF4-A650-4B1F-BFFB-B87CA4338A56}">
      <dgm:prSet/>
      <dgm:spPr/>
    </dgm:pt>
    <dgm:pt modelId="{FF8968B2-0AA3-4310-B229-54A6EB2E8880}" type="sibTrans" cxnId="{6EA85DF4-A650-4B1F-BFFB-B87CA4338A56}">
      <dgm:prSet/>
      <dgm:spPr/>
    </dgm:pt>
    <dgm:pt modelId="{042D3C7A-2434-4B9E-BA91-6F5EA65869DB}">
      <dgm:prSet phldr="0"/>
      <dgm:spPr/>
      <dgm:t>
        <a:bodyPr/>
        <a:lstStyle/>
        <a:p>
          <a:pPr>
            <a:lnSpc>
              <a:spcPct val="100000"/>
            </a:lnSpc>
          </a:pPr>
          <a:endParaRPr lang="en-US">
            <a:latin typeface="Neue Haas Grotesk Text Pro"/>
          </a:endParaRPr>
        </a:p>
      </dgm:t>
    </dgm:pt>
    <dgm:pt modelId="{ADCB51E8-9B71-4DA1-8CAE-81607858CE86}" type="parTrans" cxnId="{F3D0FD8E-FDA4-4BE3-8BB3-809FD890AC11}">
      <dgm:prSet/>
      <dgm:spPr/>
    </dgm:pt>
    <dgm:pt modelId="{6B157F2F-37CA-4D47-A9D3-9C45D69A6A86}" type="sibTrans" cxnId="{F3D0FD8E-FDA4-4BE3-8BB3-809FD890AC11}">
      <dgm:prSet/>
      <dgm:spPr/>
    </dgm:pt>
    <dgm:pt modelId="{954416B3-234F-4705-8761-3AC041B34DAD}">
      <dgm:prSet phldr="0"/>
      <dgm:spPr/>
      <dgm:t>
        <a:bodyPr/>
        <a:lstStyle/>
        <a:p>
          <a:pPr>
            <a:lnSpc>
              <a:spcPct val="100000"/>
            </a:lnSpc>
          </a:pPr>
          <a:r>
            <a:rPr lang="en-US"/>
            <a:t>Lidar Scans becoming easier to access</a:t>
          </a:r>
        </a:p>
      </dgm:t>
    </dgm:pt>
    <dgm:pt modelId="{603D557C-9B22-489C-BE0C-22668F58C0F8}" type="parTrans" cxnId="{FDC1AC17-38F8-4FF1-8D95-2BAE1AE812B3}">
      <dgm:prSet/>
      <dgm:spPr/>
    </dgm:pt>
    <dgm:pt modelId="{BF17E41C-E855-43A0-B88F-AE3797158920}" type="sibTrans" cxnId="{FDC1AC17-38F8-4FF1-8D95-2BAE1AE812B3}">
      <dgm:prSet/>
      <dgm:spPr/>
    </dgm:pt>
    <dgm:pt modelId="{4AEBCFA7-F9EC-4C7E-B84D-1E8F66361509}">
      <dgm:prSet phldr="0"/>
      <dgm:spPr/>
      <dgm:t>
        <a:bodyPr/>
        <a:lstStyle/>
        <a:p>
          <a:pPr rtl="0">
            <a:lnSpc>
              <a:spcPct val="100000"/>
            </a:lnSpc>
            <a:defRPr b="1"/>
          </a:pPr>
          <a:r>
            <a:rPr lang="en-US" b="0">
              <a:latin typeface="Neue Haas Grotesk Text Pro"/>
            </a:rPr>
            <a:t>Returns/exchanges</a:t>
          </a:r>
        </a:p>
      </dgm:t>
    </dgm:pt>
    <dgm:pt modelId="{7AC83854-669D-40B6-939D-33AC9B553FAD}" type="parTrans" cxnId="{FDF04AFF-2751-4463-B732-17EA4F90716E}">
      <dgm:prSet/>
      <dgm:spPr/>
    </dgm:pt>
    <dgm:pt modelId="{A4CD0175-9046-4A16-96FA-FEBC39C0944C}" type="sibTrans" cxnId="{FDF04AFF-2751-4463-B732-17EA4F90716E}">
      <dgm:prSet/>
      <dgm:spPr/>
    </dgm:pt>
    <dgm:pt modelId="{321749C0-496C-4C49-92EE-316367924B6C}" type="pres">
      <dgm:prSet presAssocID="{546B55B3-3FD3-424C-AF3C-65DC3BB54E09}" presName="root" presStyleCnt="0">
        <dgm:presLayoutVars>
          <dgm:dir/>
          <dgm:resizeHandles val="exact"/>
        </dgm:presLayoutVars>
      </dgm:prSet>
      <dgm:spPr/>
    </dgm:pt>
    <dgm:pt modelId="{4949E6E8-CE38-4D41-AFF5-E77801F2A787}" type="pres">
      <dgm:prSet presAssocID="{B01DF52E-CF8E-4D5C-8994-F6FC74564567}" presName="compNode" presStyleCnt="0"/>
      <dgm:spPr/>
    </dgm:pt>
    <dgm:pt modelId="{1B7047D9-BE84-4E9F-91E4-08509610D9CD}" type="pres">
      <dgm:prSet presAssocID="{B01DF52E-CF8E-4D5C-8994-F6FC7456456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ser"/>
        </a:ext>
      </dgm:extLst>
    </dgm:pt>
    <dgm:pt modelId="{59FCF62A-1CEC-4B97-B0BC-07C882C93736}" type="pres">
      <dgm:prSet presAssocID="{B01DF52E-CF8E-4D5C-8994-F6FC74564567}" presName="iconSpace" presStyleCnt="0"/>
      <dgm:spPr/>
    </dgm:pt>
    <dgm:pt modelId="{457DA6D5-9BED-4D6C-A5FD-24F1E0388CE5}" type="pres">
      <dgm:prSet presAssocID="{B01DF52E-CF8E-4D5C-8994-F6FC74564567}" presName="parTx" presStyleLbl="revTx" presStyleIdx="0" presStyleCnt="4">
        <dgm:presLayoutVars>
          <dgm:chMax val="0"/>
          <dgm:chPref val="0"/>
        </dgm:presLayoutVars>
      </dgm:prSet>
      <dgm:spPr/>
    </dgm:pt>
    <dgm:pt modelId="{56A44DE9-EE0E-45C5-8A23-FAE03CE004ED}" type="pres">
      <dgm:prSet presAssocID="{B01DF52E-CF8E-4D5C-8994-F6FC74564567}" presName="txSpace" presStyleCnt="0"/>
      <dgm:spPr/>
    </dgm:pt>
    <dgm:pt modelId="{F486E511-F212-4773-B6EE-B9C9EE672F91}" type="pres">
      <dgm:prSet presAssocID="{B01DF52E-CF8E-4D5C-8994-F6FC74564567}" presName="desTx" presStyleLbl="revTx" presStyleIdx="1" presStyleCnt="4">
        <dgm:presLayoutVars/>
      </dgm:prSet>
      <dgm:spPr/>
    </dgm:pt>
    <dgm:pt modelId="{C2E40CE1-CE44-4134-9D6B-FAC2F36B5344}" type="pres">
      <dgm:prSet presAssocID="{35A89959-597E-4F2C-B5CF-993CFC18A10B}" presName="sibTrans" presStyleCnt="0"/>
      <dgm:spPr/>
    </dgm:pt>
    <dgm:pt modelId="{04ED909C-2145-4E88-9B56-2AE6FE1FABE1}" type="pres">
      <dgm:prSet presAssocID="{D04AFAA5-5118-4741-8900-641CE4BC4244}" presName="compNode" presStyleCnt="0"/>
      <dgm:spPr/>
    </dgm:pt>
    <dgm:pt modelId="{77FAD349-0872-463F-80A8-3372A6E2DD71}" type="pres">
      <dgm:prSet presAssocID="{D04AFAA5-5118-4741-8900-641CE4BC424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ye"/>
        </a:ext>
      </dgm:extLst>
    </dgm:pt>
    <dgm:pt modelId="{E3336B0F-8076-433A-89D1-C28251E1D99B}" type="pres">
      <dgm:prSet presAssocID="{D04AFAA5-5118-4741-8900-641CE4BC4244}" presName="iconSpace" presStyleCnt="0"/>
      <dgm:spPr/>
    </dgm:pt>
    <dgm:pt modelId="{E19BDAFD-D091-4858-A2CA-A17D1A6C1B92}" type="pres">
      <dgm:prSet presAssocID="{D04AFAA5-5118-4741-8900-641CE4BC4244}" presName="parTx" presStyleLbl="revTx" presStyleIdx="2" presStyleCnt="4">
        <dgm:presLayoutVars>
          <dgm:chMax val="0"/>
          <dgm:chPref val="0"/>
        </dgm:presLayoutVars>
      </dgm:prSet>
      <dgm:spPr/>
    </dgm:pt>
    <dgm:pt modelId="{CC2C3485-76DB-4617-81A9-5B0501CA4330}" type="pres">
      <dgm:prSet presAssocID="{D04AFAA5-5118-4741-8900-641CE4BC4244}" presName="txSpace" presStyleCnt="0"/>
      <dgm:spPr/>
    </dgm:pt>
    <dgm:pt modelId="{9EA7F305-9B13-4192-B8D3-1782396092C0}" type="pres">
      <dgm:prSet presAssocID="{D04AFAA5-5118-4741-8900-641CE4BC4244}" presName="desTx" presStyleLbl="revTx" presStyleIdx="3" presStyleCnt="4">
        <dgm:presLayoutVars/>
      </dgm:prSet>
      <dgm:spPr/>
    </dgm:pt>
  </dgm:ptLst>
  <dgm:cxnLst>
    <dgm:cxn modelId="{C3D88105-F93A-442D-ACEA-CA508A39678B}" srcId="{B01DF52E-CF8E-4D5C-8994-F6FC74564567}" destId="{1F5836A0-225A-4124-B30D-D83E17EC3A08}" srcOrd="0" destOrd="0" parTransId="{31589FB8-4520-416C-B6B9-1E6E4C5E8474}" sibTransId="{C9A9F154-77FB-4E3F-863B-49394EBEC2BB}"/>
    <dgm:cxn modelId="{E88C7A12-11B9-4A90-AB1F-0AB93099CE05}" srcId="{546B55B3-3FD3-424C-AF3C-65DC3BB54E09}" destId="{D04AFAA5-5118-4741-8900-641CE4BC4244}" srcOrd="1" destOrd="0" parTransId="{435B473E-3A93-46CA-976D-D815AB88762A}" sibTransId="{0A050D2E-145A-4FED-A802-2DF73B9D3CD0}"/>
    <dgm:cxn modelId="{FDC1AC17-38F8-4FF1-8D95-2BAE1AE812B3}" srcId="{D04AFAA5-5118-4741-8900-641CE4BC4244}" destId="{954416B3-234F-4705-8761-3AC041B34DAD}" srcOrd="1" destOrd="0" parTransId="{603D557C-9B22-489C-BE0C-22668F58C0F8}" sibTransId="{BF17E41C-E855-43A0-B88F-AE3797158920}"/>
    <dgm:cxn modelId="{DB11B118-8482-4B79-8046-27BE41097104}" type="presOf" srcId="{97FD91E1-2EC0-444B-B450-D7E7D8742F62}" destId="{9EA7F305-9B13-4192-B8D3-1782396092C0}" srcOrd="0" destOrd="3" presId="urn:microsoft.com/office/officeart/2018/2/layout/IconLabelDescriptionList"/>
    <dgm:cxn modelId="{0576CC1B-898A-42D1-8E02-C3F1280A4591}" type="presOf" srcId="{09259C31-1D2D-4C30-81C7-D976CD036EFB}" destId="{9EA7F305-9B13-4192-B8D3-1782396092C0}" srcOrd="0" destOrd="0" presId="urn:microsoft.com/office/officeart/2018/2/layout/IconLabelDescriptionList"/>
    <dgm:cxn modelId="{2123D81F-D13D-47D9-8558-7212B1C5AD1E}" type="presOf" srcId="{954416B3-234F-4705-8761-3AC041B34DAD}" destId="{9EA7F305-9B13-4192-B8D3-1782396092C0}" srcOrd="0" destOrd="1" presId="urn:microsoft.com/office/officeart/2018/2/layout/IconLabelDescriptionList"/>
    <dgm:cxn modelId="{80B9A24F-80DC-4043-A5F2-736EFE1AD9F8}" type="presOf" srcId="{D04AFAA5-5118-4741-8900-641CE4BC4244}" destId="{E19BDAFD-D091-4858-A2CA-A17D1A6C1B92}" srcOrd="0" destOrd="0" presId="urn:microsoft.com/office/officeart/2018/2/layout/IconLabelDescriptionList"/>
    <dgm:cxn modelId="{289B4A57-6BAE-4474-8CB0-848DCDB15CF3}" type="presOf" srcId="{042D3C7A-2434-4B9E-BA91-6F5EA65869DB}" destId="{9EA7F305-9B13-4192-B8D3-1782396092C0}" srcOrd="0" destOrd="2" presId="urn:microsoft.com/office/officeart/2018/2/layout/IconLabelDescriptionList"/>
    <dgm:cxn modelId="{35FC6D61-940A-43C5-BAA1-C0A21EA23343}" type="presOf" srcId="{4AEBCFA7-F9EC-4C7E-B84D-1E8F66361509}" destId="{F486E511-F212-4773-B6EE-B9C9EE672F91}" srcOrd="0" destOrd="3" presId="urn:microsoft.com/office/officeart/2018/2/layout/IconLabelDescriptionList"/>
    <dgm:cxn modelId="{0119CE70-972D-4AFB-B6EF-F52CA86D3AC8}" type="presOf" srcId="{B01DF52E-CF8E-4D5C-8994-F6FC74564567}" destId="{457DA6D5-9BED-4D6C-A5FD-24F1E0388CE5}" srcOrd="0" destOrd="0" presId="urn:microsoft.com/office/officeart/2018/2/layout/IconLabelDescriptionList"/>
    <dgm:cxn modelId="{A832DF78-448C-4E94-9553-8224FB50090A}" srcId="{D04AFAA5-5118-4741-8900-641CE4BC4244}" destId="{09259C31-1D2D-4C30-81C7-D976CD036EFB}" srcOrd="0" destOrd="0" parTransId="{C53BCA14-A926-4E9E-B37B-8D3D4122A0DB}" sibTransId="{5E1EFCC4-BE98-43F5-9BB7-82ADDE97DBFA}"/>
    <dgm:cxn modelId="{6E14E286-A064-431E-B3DB-B87E797472C7}" srcId="{546B55B3-3FD3-424C-AF3C-65DC3BB54E09}" destId="{B01DF52E-CF8E-4D5C-8994-F6FC74564567}" srcOrd="0" destOrd="0" parTransId="{23F13FF1-F9A0-4F0E-B1D9-40CFBC60F6D9}" sibTransId="{35A89959-597E-4F2C-B5CF-993CFC18A10B}"/>
    <dgm:cxn modelId="{F3D0FD8E-FDA4-4BE3-8BB3-809FD890AC11}" srcId="{D04AFAA5-5118-4741-8900-641CE4BC4244}" destId="{042D3C7A-2434-4B9E-BA91-6F5EA65869DB}" srcOrd="2" destOrd="0" parTransId="{ADCB51E8-9B71-4DA1-8CAE-81607858CE86}" sibTransId="{6B157F2F-37CA-4D47-A9D3-9C45D69A6A86}"/>
    <dgm:cxn modelId="{0A588496-FA97-4585-99C5-CC39BF79AEE0}" srcId="{D04AFAA5-5118-4741-8900-641CE4BC4244}" destId="{97FD91E1-2EC0-444B-B450-D7E7D8742F62}" srcOrd="3" destOrd="0" parTransId="{426ABD03-B65C-4A59-B9E2-C739CEAD64DD}" sibTransId="{48BD3C6C-CA03-479B-A205-4440136A92DA}"/>
    <dgm:cxn modelId="{CF3FBC96-CBD8-4F25-BE34-5C1A501F5BB7}" srcId="{B01DF52E-CF8E-4D5C-8994-F6FC74564567}" destId="{BB505433-418F-4624-9E9E-5817E99F0F3A}" srcOrd="1" destOrd="0" parTransId="{984DAE27-1D2B-482B-9145-9F4FDD7CAAD9}" sibTransId="{AC894BB1-0DE1-43C8-8F65-01DD28D6DF6A}"/>
    <dgm:cxn modelId="{804C0EA2-5326-4E4F-8A60-77FC9125088C}" type="presOf" srcId="{BB505433-418F-4624-9E9E-5817E99F0F3A}" destId="{F486E511-F212-4773-B6EE-B9C9EE672F91}" srcOrd="0" destOrd="1" presId="urn:microsoft.com/office/officeart/2018/2/layout/IconLabelDescriptionList"/>
    <dgm:cxn modelId="{2D079CC9-7167-45FA-A83C-2BF3BE9DCE1D}" type="presOf" srcId="{85392E5D-CDB7-4647-AE4C-31C370A047FF}" destId="{F486E511-F212-4773-B6EE-B9C9EE672F91}" srcOrd="0" destOrd="2" presId="urn:microsoft.com/office/officeart/2018/2/layout/IconLabelDescriptionList"/>
    <dgm:cxn modelId="{E8E333E0-B907-4750-8FD8-482EF82E61FC}" type="presOf" srcId="{1F5836A0-225A-4124-B30D-D83E17EC3A08}" destId="{F486E511-F212-4773-B6EE-B9C9EE672F91}" srcOrd="0" destOrd="0" presId="urn:microsoft.com/office/officeart/2018/2/layout/IconLabelDescriptionList"/>
    <dgm:cxn modelId="{DEEF4FF4-E918-46ED-A94A-3E70958F2ACE}" type="presOf" srcId="{546B55B3-3FD3-424C-AF3C-65DC3BB54E09}" destId="{321749C0-496C-4C49-92EE-316367924B6C}" srcOrd="0" destOrd="0" presId="urn:microsoft.com/office/officeart/2018/2/layout/IconLabelDescriptionList"/>
    <dgm:cxn modelId="{6EA85DF4-A650-4B1F-BFFB-B87CA4338A56}" srcId="{B01DF52E-CF8E-4D5C-8994-F6FC74564567}" destId="{85392E5D-CDB7-4647-AE4C-31C370A047FF}" srcOrd="2" destOrd="0" parTransId="{2A40EA92-FE0E-47E3-A56E-CA6AE9433886}" sibTransId="{FF8968B2-0AA3-4310-B229-54A6EB2E8880}"/>
    <dgm:cxn modelId="{FDF04AFF-2751-4463-B732-17EA4F90716E}" srcId="{B01DF52E-CF8E-4D5C-8994-F6FC74564567}" destId="{4AEBCFA7-F9EC-4C7E-B84D-1E8F66361509}" srcOrd="3" destOrd="0" parTransId="{7AC83854-669D-40B6-939D-33AC9B553FAD}" sibTransId="{A4CD0175-9046-4A16-96FA-FEBC39C0944C}"/>
    <dgm:cxn modelId="{9CDA2601-C5EE-4D26-BCBF-3394C520AD55}" type="presParOf" srcId="{321749C0-496C-4C49-92EE-316367924B6C}" destId="{4949E6E8-CE38-4D41-AFF5-E77801F2A787}" srcOrd="0" destOrd="0" presId="urn:microsoft.com/office/officeart/2018/2/layout/IconLabelDescriptionList"/>
    <dgm:cxn modelId="{7AEC6CE3-56A5-45E5-9E8B-46E58432AE48}" type="presParOf" srcId="{4949E6E8-CE38-4D41-AFF5-E77801F2A787}" destId="{1B7047D9-BE84-4E9F-91E4-08509610D9CD}" srcOrd="0" destOrd="0" presId="urn:microsoft.com/office/officeart/2018/2/layout/IconLabelDescriptionList"/>
    <dgm:cxn modelId="{F6DB4E98-9CA3-4D50-894C-309DEECE7683}" type="presParOf" srcId="{4949E6E8-CE38-4D41-AFF5-E77801F2A787}" destId="{59FCF62A-1CEC-4B97-B0BC-07C882C93736}" srcOrd="1" destOrd="0" presId="urn:microsoft.com/office/officeart/2018/2/layout/IconLabelDescriptionList"/>
    <dgm:cxn modelId="{6156FD87-2A54-42EE-9225-E8917780B306}" type="presParOf" srcId="{4949E6E8-CE38-4D41-AFF5-E77801F2A787}" destId="{457DA6D5-9BED-4D6C-A5FD-24F1E0388CE5}" srcOrd="2" destOrd="0" presId="urn:microsoft.com/office/officeart/2018/2/layout/IconLabelDescriptionList"/>
    <dgm:cxn modelId="{BE4A6BD4-E405-445C-9ADB-B2C443663436}" type="presParOf" srcId="{4949E6E8-CE38-4D41-AFF5-E77801F2A787}" destId="{56A44DE9-EE0E-45C5-8A23-FAE03CE004ED}" srcOrd="3" destOrd="0" presId="urn:microsoft.com/office/officeart/2018/2/layout/IconLabelDescriptionList"/>
    <dgm:cxn modelId="{E57B8DED-25F8-48F4-B0C1-92C7D2EADB50}" type="presParOf" srcId="{4949E6E8-CE38-4D41-AFF5-E77801F2A787}" destId="{F486E511-F212-4773-B6EE-B9C9EE672F91}" srcOrd="4" destOrd="0" presId="urn:microsoft.com/office/officeart/2018/2/layout/IconLabelDescriptionList"/>
    <dgm:cxn modelId="{A1CDB558-393D-48E4-B3F3-D23639B5AD56}" type="presParOf" srcId="{321749C0-496C-4C49-92EE-316367924B6C}" destId="{C2E40CE1-CE44-4134-9D6B-FAC2F36B5344}" srcOrd="1" destOrd="0" presId="urn:microsoft.com/office/officeart/2018/2/layout/IconLabelDescriptionList"/>
    <dgm:cxn modelId="{084DFC28-071E-4120-9666-56F44A404AEF}" type="presParOf" srcId="{321749C0-496C-4C49-92EE-316367924B6C}" destId="{04ED909C-2145-4E88-9B56-2AE6FE1FABE1}" srcOrd="2" destOrd="0" presId="urn:microsoft.com/office/officeart/2018/2/layout/IconLabelDescriptionList"/>
    <dgm:cxn modelId="{B5ACA3B3-D36A-43B3-B865-FAFB113F57C4}" type="presParOf" srcId="{04ED909C-2145-4E88-9B56-2AE6FE1FABE1}" destId="{77FAD349-0872-463F-80A8-3372A6E2DD71}" srcOrd="0" destOrd="0" presId="urn:microsoft.com/office/officeart/2018/2/layout/IconLabelDescriptionList"/>
    <dgm:cxn modelId="{ECFC97EE-3C49-4DBC-B453-56B7F31B68FD}" type="presParOf" srcId="{04ED909C-2145-4E88-9B56-2AE6FE1FABE1}" destId="{E3336B0F-8076-433A-89D1-C28251E1D99B}" srcOrd="1" destOrd="0" presId="urn:microsoft.com/office/officeart/2018/2/layout/IconLabelDescriptionList"/>
    <dgm:cxn modelId="{0F45B9B1-FAC0-4CFB-942C-AEAE6C045928}" type="presParOf" srcId="{04ED909C-2145-4E88-9B56-2AE6FE1FABE1}" destId="{E19BDAFD-D091-4858-A2CA-A17D1A6C1B92}" srcOrd="2" destOrd="0" presId="urn:microsoft.com/office/officeart/2018/2/layout/IconLabelDescriptionList"/>
    <dgm:cxn modelId="{DFEE2EE4-D667-4A83-9F6E-C8450733AE57}" type="presParOf" srcId="{04ED909C-2145-4E88-9B56-2AE6FE1FABE1}" destId="{CC2C3485-76DB-4617-81A9-5B0501CA4330}" srcOrd="3" destOrd="0" presId="urn:microsoft.com/office/officeart/2018/2/layout/IconLabelDescriptionList"/>
    <dgm:cxn modelId="{AEEEED78-C9B1-41C3-B1E3-50B9F8494563}" type="presParOf" srcId="{04ED909C-2145-4E88-9B56-2AE6FE1FABE1}" destId="{9EA7F305-9B13-4192-B8D3-1782396092C0}"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047D9-BE84-4E9F-91E4-08509610D9CD}">
      <dsp:nvSpPr>
        <dsp:cNvPr id="0" name=""/>
        <dsp:cNvSpPr/>
      </dsp:nvSpPr>
      <dsp:spPr>
        <a:xfrm>
          <a:off x="6467" y="299319"/>
          <a:ext cx="1079788" cy="10797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7DA6D5-9BED-4D6C-A5FD-24F1E0388CE5}">
      <dsp:nvSpPr>
        <dsp:cNvPr id="0" name=""/>
        <dsp:cNvSpPr/>
      </dsp:nvSpPr>
      <dsp:spPr>
        <a:xfrm>
          <a:off x="6467" y="1519784"/>
          <a:ext cx="3085109" cy="462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defRPr b="1"/>
          </a:pPr>
          <a:r>
            <a:rPr lang="en-US" sz="1700" kern="1200"/>
            <a:t>Expansive Customer Profiles</a:t>
          </a:r>
        </a:p>
      </dsp:txBody>
      <dsp:txXfrm>
        <a:off x="6467" y="1519784"/>
        <a:ext cx="3085109" cy="462766"/>
      </dsp:txXfrm>
    </dsp:sp>
    <dsp:sp modelId="{F486E511-F212-4773-B6EE-B9C9EE672F91}">
      <dsp:nvSpPr>
        <dsp:cNvPr id="0" name=""/>
        <dsp:cNvSpPr/>
      </dsp:nvSpPr>
      <dsp:spPr>
        <a:xfrm>
          <a:off x="6467" y="2047981"/>
          <a:ext cx="3085109" cy="15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100000"/>
            </a:lnSpc>
            <a:spcBef>
              <a:spcPct val="0"/>
            </a:spcBef>
            <a:spcAft>
              <a:spcPct val="35000"/>
            </a:spcAft>
            <a:buNone/>
          </a:pPr>
          <a:r>
            <a:rPr lang="en-US" sz="1300" kern="1200">
              <a:latin typeface="Neue Haas Grotesk Text Pro"/>
            </a:rPr>
            <a:t>Login info</a:t>
          </a:r>
          <a:endParaRPr lang="en-US" sz="1300" kern="1200"/>
        </a:p>
        <a:p>
          <a:pPr marL="0" lvl="0" indent="0" algn="l" defTabSz="577850">
            <a:lnSpc>
              <a:spcPct val="100000"/>
            </a:lnSpc>
            <a:spcBef>
              <a:spcPct val="0"/>
            </a:spcBef>
            <a:spcAft>
              <a:spcPct val="35000"/>
            </a:spcAft>
            <a:buNone/>
          </a:pPr>
          <a:r>
            <a:rPr lang="en-US" sz="1300" b="0" kern="1200">
              <a:latin typeface="Neue Haas Grotesk Text Pro"/>
            </a:rPr>
            <a:t>Profile</a:t>
          </a:r>
        </a:p>
        <a:p>
          <a:pPr marL="0" lvl="0" indent="0" algn="l" defTabSz="577850">
            <a:lnSpc>
              <a:spcPct val="100000"/>
            </a:lnSpc>
            <a:spcBef>
              <a:spcPct val="0"/>
            </a:spcBef>
            <a:spcAft>
              <a:spcPct val="35000"/>
            </a:spcAft>
            <a:buNone/>
          </a:pPr>
          <a:r>
            <a:rPr lang="en-US" sz="1300" b="0" kern="1200">
              <a:latin typeface="Neue Haas Grotesk Text Pro"/>
            </a:rPr>
            <a:t>Order history/check status</a:t>
          </a:r>
        </a:p>
        <a:p>
          <a:pPr marL="0" lvl="0" indent="0" algn="l" defTabSz="577850" rtl="0">
            <a:lnSpc>
              <a:spcPct val="100000"/>
            </a:lnSpc>
            <a:spcBef>
              <a:spcPct val="0"/>
            </a:spcBef>
            <a:spcAft>
              <a:spcPct val="35000"/>
            </a:spcAft>
            <a:buNone/>
            <a:defRPr b="1"/>
          </a:pPr>
          <a:r>
            <a:rPr lang="en-US" sz="1300" b="0" kern="1200">
              <a:latin typeface="Neue Haas Grotesk Text Pro"/>
            </a:rPr>
            <a:t>Returns/exchanges</a:t>
          </a:r>
        </a:p>
      </dsp:txBody>
      <dsp:txXfrm>
        <a:off x="6467" y="2047981"/>
        <a:ext cx="3085109" cy="1522880"/>
      </dsp:txXfrm>
    </dsp:sp>
    <dsp:sp modelId="{77FAD349-0872-463F-80A8-3372A6E2DD71}">
      <dsp:nvSpPr>
        <dsp:cNvPr id="0" name=""/>
        <dsp:cNvSpPr/>
      </dsp:nvSpPr>
      <dsp:spPr>
        <a:xfrm>
          <a:off x="3631470" y="299319"/>
          <a:ext cx="1079788" cy="10797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9BDAFD-D091-4858-A2CA-A17D1A6C1B92}">
      <dsp:nvSpPr>
        <dsp:cNvPr id="0" name=""/>
        <dsp:cNvSpPr/>
      </dsp:nvSpPr>
      <dsp:spPr>
        <a:xfrm>
          <a:off x="3631470" y="1519784"/>
          <a:ext cx="3085109" cy="462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defRPr b="1"/>
          </a:pPr>
          <a:r>
            <a:rPr lang="en-US" sz="1700" kern="1200"/>
            <a:t>Lidar Scans</a:t>
          </a:r>
        </a:p>
      </dsp:txBody>
      <dsp:txXfrm>
        <a:off x="3631470" y="1519784"/>
        <a:ext cx="3085109" cy="462766"/>
      </dsp:txXfrm>
    </dsp:sp>
    <dsp:sp modelId="{9EA7F305-9B13-4192-B8D3-1782396092C0}">
      <dsp:nvSpPr>
        <dsp:cNvPr id="0" name=""/>
        <dsp:cNvSpPr/>
      </dsp:nvSpPr>
      <dsp:spPr>
        <a:xfrm>
          <a:off x="3631470" y="2047981"/>
          <a:ext cx="3085109" cy="15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100000"/>
            </a:lnSpc>
            <a:spcBef>
              <a:spcPct val="0"/>
            </a:spcBef>
            <a:spcAft>
              <a:spcPct val="35000"/>
            </a:spcAft>
            <a:buNone/>
          </a:pPr>
          <a:r>
            <a:rPr lang="en-US" sz="1300" kern="1200"/>
            <a:t>3D scanning to map out ear for precise fit</a:t>
          </a:r>
        </a:p>
        <a:p>
          <a:pPr marL="0" lvl="0" indent="0" algn="l" defTabSz="577850">
            <a:lnSpc>
              <a:spcPct val="100000"/>
            </a:lnSpc>
            <a:spcBef>
              <a:spcPct val="0"/>
            </a:spcBef>
            <a:spcAft>
              <a:spcPct val="35000"/>
            </a:spcAft>
            <a:buNone/>
          </a:pPr>
          <a:r>
            <a:rPr lang="en-US" sz="1300" kern="1200"/>
            <a:t>Lidar Scans becoming easier to access</a:t>
          </a:r>
        </a:p>
        <a:p>
          <a:pPr marL="0" lvl="0" indent="0" algn="l" defTabSz="577850">
            <a:lnSpc>
              <a:spcPct val="100000"/>
            </a:lnSpc>
            <a:spcBef>
              <a:spcPct val="0"/>
            </a:spcBef>
            <a:spcAft>
              <a:spcPct val="35000"/>
            </a:spcAft>
            <a:buNone/>
          </a:pPr>
          <a:endParaRPr lang="en-US" sz="1300" kern="1200">
            <a:latin typeface="Neue Haas Grotesk Text Pro"/>
          </a:endParaRPr>
        </a:p>
        <a:p>
          <a:pPr marL="0" lvl="0" indent="0" algn="l" defTabSz="577850">
            <a:lnSpc>
              <a:spcPct val="100000"/>
            </a:lnSpc>
            <a:spcBef>
              <a:spcPct val="0"/>
            </a:spcBef>
            <a:spcAft>
              <a:spcPct val="35000"/>
            </a:spcAft>
            <a:buNone/>
          </a:pPr>
          <a:endParaRPr lang="en-US" sz="1300" b="0" kern="1200"/>
        </a:p>
        <a:p>
          <a:pPr marL="0" lvl="0" indent="0" algn="l" defTabSz="577850">
            <a:lnSpc>
              <a:spcPct val="100000"/>
            </a:lnSpc>
            <a:spcBef>
              <a:spcPct val="0"/>
            </a:spcBef>
            <a:spcAft>
              <a:spcPct val="35000"/>
            </a:spcAft>
            <a:buNone/>
            <a:defRPr b="1"/>
          </a:pPr>
          <a:endParaRPr lang="en-US" sz="1300" kern="1200"/>
        </a:p>
      </dsp:txBody>
      <dsp:txXfrm>
        <a:off x="3631470" y="2047981"/>
        <a:ext cx="3085109" cy="152288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EB0F9-3292-42A6-8E8D-228CFE54845B}" type="datetimeFigureOut">
              <a:rPr lang="en-US" smtClean="0"/>
              <a:t>1/30/25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5C484-2225-4243-A0F9-23AC7CF774B7}" type="slidenum">
              <a:rPr lang="en-US" smtClean="0"/>
              <a:t>‹#›</a:t>
            </a:fld>
            <a:endParaRPr lang="en-US"/>
          </a:p>
        </p:txBody>
      </p:sp>
    </p:spTree>
    <p:extLst>
      <p:ext uri="{BB962C8B-B14F-4D97-AF65-F5344CB8AC3E}">
        <p14:creationId xmlns:p14="http://schemas.microsoft.com/office/powerpoint/2010/main" val="106569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F5C484-2225-4243-A0F9-23AC7CF774B7}" type="slidenum">
              <a:rPr lang="en-US" smtClean="0"/>
              <a:t>5</a:t>
            </a:fld>
            <a:endParaRPr lang="en-US"/>
          </a:p>
        </p:txBody>
      </p:sp>
    </p:spTree>
    <p:extLst>
      <p:ext uri="{BB962C8B-B14F-4D97-AF65-F5344CB8AC3E}">
        <p14:creationId xmlns:p14="http://schemas.microsoft.com/office/powerpoint/2010/main" val="455727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4406-9FC5-ACFE-893D-D4EADEB1A89D}"/>
              </a:ext>
            </a:extLst>
          </p:cNvPr>
          <p:cNvSpPr>
            <a:spLocks noGrp="1"/>
          </p:cNvSpPr>
          <p:nvPr>
            <p:ph type="ctrTitle"/>
          </p:nvPr>
        </p:nvSpPr>
        <p:spPr>
          <a:xfrm>
            <a:off x="308388" y="745440"/>
            <a:ext cx="8132227" cy="3559859"/>
          </a:xfrm>
        </p:spPr>
        <p:txBody>
          <a:bodyPr anchor="t">
            <a:normAutofit/>
          </a:bodyPr>
          <a:lstStyle>
            <a:lvl1pPr algn="l">
              <a:defRPr sz="5400"/>
            </a:lvl1pPr>
          </a:lstStyle>
          <a:p>
            <a:r>
              <a:rPr lang="en-US"/>
              <a:t>Click to edit Master title style</a:t>
            </a:r>
          </a:p>
        </p:txBody>
      </p:sp>
      <p:sp>
        <p:nvSpPr>
          <p:cNvPr id="3" name="Subtitle 2">
            <a:extLst>
              <a:ext uri="{FF2B5EF4-FFF2-40B4-BE49-F238E27FC236}">
                <a16:creationId xmlns:a16="http://schemas.microsoft.com/office/drawing/2014/main" id="{BC0AF19C-C14B-F137-2DE9-1992459045F5}"/>
              </a:ext>
            </a:extLst>
          </p:cNvPr>
          <p:cNvSpPr>
            <a:spLocks noGrp="1"/>
          </p:cNvSpPr>
          <p:nvPr>
            <p:ph type="subTitle" idx="1"/>
          </p:nvPr>
        </p:nvSpPr>
        <p:spPr>
          <a:xfrm>
            <a:off x="317308" y="4669316"/>
            <a:ext cx="8132227" cy="135048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AC6A999-B8D4-1774-9F1B-9F9FE1B3BFA6}"/>
              </a:ext>
            </a:extLst>
          </p:cNvPr>
          <p:cNvSpPr>
            <a:spLocks noGrp="1"/>
          </p:cNvSpPr>
          <p:nvPr>
            <p:ph type="dt" sz="half" idx="10"/>
          </p:nvPr>
        </p:nvSpPr>
        <p:spPr/>
        <p:txBody>
          <a:bodyPr/>
          <a:lstStyle/>
          <a:p>
            <a:fld id="{C528D04F-6047-400B-8383-5A3202A7C02A}" type="datetime1">
              <a:rPr lang="en-US" smtClean="0"/>
              <a:t>1/30/25</a:t>
            </a:fld>
            <a:endParaRPr lang="en-US"/>
          </a:p>
        </p:txBody>
      </p:sp>
      <p:sp>
        <p:nvSpPr>
          <p:cNvPr id="5" name="Footer Placeholder 4">
            <a:extLst>
              <a:ext uri="{FF2B5EF4-FFF2-40B4-BE49-F238E27FC236}">
                <a16:creationId xmlns:a16="http://schemas.microsoft.com/office/drawing/2014/main" id="{61165D5D-2AE2-6F91-D1EB-6DD8FC3CE64C}"/>
              </a:ext>
            </a:extLst>
          </p:cNvPr>
          <p:cNvSpPr>
            <a:spLocks noGrp="1"/>
          </p:cNvSpPr>
          <p:nvPr>
            <p:ph type="ftr" sz="quarter" idx="11"/>
          </p:nvPr>
        </p:nvSpPr>
        <p:spPr/>
        <p:txBody>
          <a:bodyPr/>
          <a:lstStyle/>
          <a:p>
            <a:r>
              <a:rPr lang="en-US"/>
              <a:t>Soundfit® Custom Ear tips</a:t>
            </a:r>
          </a:p>
        </p:txBody>
      </p:sp>
      <p:sp>
        <p:nvSpPr>
          <p:cNvPr id="6" name="Slide Number Placeholder 5">
            <a:extLst>
              <a:ext uri="{FF2B5EF4-FFF2-40B4-BE49-F238E27FC236}">
                <a16:creationId xmlns:a16="http://schemas.microsoft.com/office/drawing/2014/main" id="{BF0029E4-3A4E-970A-17A8-1E17D37D1F2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15810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CDEBC-9F49-FA9D-D13C-DB380A6281E2}"/>
              </a:ext>
            </a:extLst>
          </p:cNvPr>
          <p:cNvSpPr>
            <a:spLocks noGrp="1"/>
          </p:cNvSpPr>
          <p:nvPr>
            <p:ph type="title"/>
          </p:nvPr>
        </p:nvSpPr>
        <p:spPr>
          <a:xfrm>
            <a:off x="308387" y="757451"/>
            <a:ext cx="10875953" cy="1214650"/>
          </a:xfrm>
        </p:spPr>
        <p:txBody>
          <a:bodyPr anchor="t"/>
          <a:lstStyle/>
          <a:p>
            <a:r>
              <a:rPr lang="en-US"/>
              <a:t>Click to edit Master title style</a:t>
            </a:r>
          </a:p>
        </p:txBody>
      </p:sp>
      <p:sp>
        <p:nvSpPr>
          <p:cNvPr id="3" name="Vertical Text Placeholder 2">
            <a:extLst>
              <a:ext uri="{FF2B5EF4-FFF2-40B4-BE49-F238E27FC236}">
                <a16:creationId xmlns:a16="http://schemas.microsoft.com/office/drawing/2014/main" id="{BA00CB13-23E6-D711-450C-A85A0CB99576}"/>
              </a:ext>
            </a:extLst>
          </p:cNvPr>
          <p:cNvSpPr>
            <a:spLocks noGrp="1"/>
          </p:cNvSpPr>
          <p:nvPr>
            <p:ph type="body" orient="vert" idx="1"/>
          </p:nvPr>
        </p:nvSpPr>
        <p:spPr>
          <a:xfrm>
            <a:off x="335467" y="1972101"/>
            <a:ext cx="10848873" cy="40476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89BB7B-5C14-76DB-FEA8-3DBC09A96516}"/>
              </a:ext>
            </a:extLst>
          </p:cNvPr>
          <p:cNvSpPr>
            <a:spLocks noGrp="1"/>
          </p:cNvSpPr>
          <p:nvPr>
            <p:ph type="dt" sz="half" idx="10"/>
          </p:nvPr>
        </p:nvSpPr>
        <p:spPr/>
        <p:txBody>
          <a:bodyPr/>
          <a:lstStyle/>
          <a:p>
            <a:fld id="{3302EFDA-A1CA-4806-906E-0A3E27C699A3}" type="datetime1">
              <a:rPr lang="en-US" smtClean="0"/>
              <a:t>1/30/25</a:t>
            </a:fld>
            <a:endParaRPr lang="en-US"/>
          </a:p>
        </p:txBody>
      </p:sp>
      <p:sp>
        <p:nvSpPr>
          <p:cNvPr id="5" name="Footer Placeholder 4">
            <a:extLst>
              <a:ext uri="{FF2B5EF4-FFF2-40B4-BE49-F238E27FC236}">
                <a16:creationId xmlns:a16="http://schemas.microsoft.com/office/drawing/2014/main" id="{48BC13CC-29B3-9FDC-C746-D5D65CC2A5D3}"/>
              </a:ext>
            </a:extLst>
          </p:cNvPr>
          <p:cNvSpPr>
            <a:spLocks noGrp="1"/>
          </p:cNvSpPr>
          <p:nvPr>
            <p:ph type="ftr" sz="quarter" idx="11"/>
          </p:nvPr>
        </p:nvSpPr>
        <p:spPr/>
        <p:txBody>
          <a:bodyPr/>
          <a:lstStyle/>
          <a:p>
            <a:r>
              <a:rPr lang="en-US"/>
              <a:t>Soundfit® Custom Ear tips</a:t>
            </a:r>
          </a:p>
        </p:txBody>
      </p:sp>
      <p:sp>
        <p:nvSpPr>
          <p:cNvPr id="6" name="Slide Number Placeholder 5">
            <a:extLst>
              <a:ext uri="{FF2B5EF4-FFF2-40B4-BE49-F238E27FC236}">
                <a16:creationId xmlns:a16="http://schemas.microsoft.com/office/drawing/2014/main" id="{9AB52A12-895F-E9BE-5289-4E0411BD3F4B}"/>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339369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17614-2270-537D-8B09-6CB65016AD8F}"/>
              </a:ext>
            </a:extLst>
          </p:cNvPr>
          <p:cNvSpPr>
            <a:spLocks noGrp="1"/>
          </p:cNvSpPr>
          <p:nvPr>
            <p:ph type="title" orient="vert"/>
          </p:nvPr>
        </p:nvSpPr>
        <p:spPr>
          <a:xfrm>
            <a:off x="9359496" y="755981"/>
            <a:ext cx="2277552" cy="533836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BC98B5-885C-CBB1-A858-76F65F7D28BD}"/>
              </a:ext>
            </a:extLst>
          </p:cNvPr>
          <p:cNvSpPr>
            <a:spLocks noGrp="1"/>
          </p:cNvSpPr>
          <p:nvPr>
            <p:ph type="body" orient="vert" idx="1"/>
          </p:nvPr>
        </p:nvSpPr>
        <p:spPr>
          <a:xfrm>
            <a:off x="838199" y="755981"/>
            <a:ext cx="8230086" cy="53383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E5DAFE-6A83-FB7D-72DF-232EFE20424E}"/>
              </a:ext>
            </a:extLst>
          </p:cNvPr>
          <p:cNvSpPr>
            <a:spLocks noGrp="1"/>
          </p:cNvSpPr>
          <p:nvPr>
            <p:ph type="dt" sz="half" idx="10"/>
          </p:nvPr>
        </p:nvSpPr>
        <p:spPr/>
        <p:txBody>
          <a:bodyPr/>
          <a:lstStyle/>
          <a:p>
            <a:fld id="{45CC1E1C-D1C8-441D-842A-9C071FB1ABAB}" type="datetime1">
              <a:rPr lang="en-US" smtClean="0"/>
              <a:t>1/30/25</a:t>
            </a:fld>
            <a:endParaRPr lang="en-US"/>
          </a:p>
        </p:txBody>
      </p:sp>
      <p:sp>
        <p:nvSpPr>
          <p:cNvPr id="5" name="Footer Placeholder 4">
            <a:extLst>
              <a:ext uri="{FF2B5EF4-FFF2-40B4-BE49-F238E27FC236}">
                <a16:creationId xmlns:a16="http://schemas.microsoft.com/office/drawing/2014/main" id="{43B41CCF-A3CD-506E-3AAE-CAEFA8C1BB12}"/>
              </a:ext>
            </a:extLst>
          </p:cNvPr>
          <p:cNvSpPr>
            <a:spLocks noGrp="1"/>
          </p:cNvSpPr>
          <p:nvPr>
            <p:ph type="ftr" sz="quarter" idx="11"/>
          </p:nvPr>
        </p:nvSpPr>
        <p:spPr/>
        <p:txBody>
          <a:bodyPr/>
          <a:lstStyle/>
          <a:p>
            <a:r>
              <a:rPr lang="en-US"/>
              <a:t>Soundfit® Custom Ear tips</a:t>
            </a:r>
          </a:p>
        </p:txBody>
      </p:sp>
      <p:sp>
        <p:nvSpPr>
          <p:cNvPr id="6" name="Slide Number Placeholder 5">
            <a:extLst>
              <a:ext uri="{FF2B5EF4-FFF2-40B4-BE49-F238E27FC236}">
                <a16:creationId xmlns:a16="http://schemas.microsoft.com/office/drawing/2014/main" id="{7420DD9D-25C2-0EDF-A6F4-71946D57B3CD}"/>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004861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5D22A-1F6D-0DE5-E04A-DC466353D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4ADD6F-7C93-3CD3-AC8D-28A78787CB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706E74-14FC-84D9-4B41-7D9FB0D573C4}"/>
              </a:ext>
            </a:extLst>
          </p:cNvPr>
          <p:cNvSpPr>
            <a:spLocks noGrp="1"/>
          </p:cNvSpPr>
          <p:nvPr>
            <p:ph type="dt" sz="half" idx="10"/>
          </p:nvPr>
        </p:nvSpPr>
        <p:spPr/>
        <p:txBody>
          <a:bodyPr/>
          <a:lstStyle/>
          <a:p>
            <a:fld id="{4654756D-DC55-46F3-B7A8-132A1B074D05}" type="datetime1">
              <a:rPr lang="en-US" smtClean="0"/>
              <a:t>1/30/25</a:t>
            </a:fld>
            <a:endParaRPr lang="en-US"/>
          </a:p>
        </p:txBody>
      </p:sp>
      <p:sp>
        <p:nvSpPr>
          <p:cNvPr id="5" name="Footer Placeholder 4">
            <a:extLst>
              <a:ext uri="{FF2B5EF4-FFF2-40B4-BE49-F238E27FC236}">
                <a16:creationId xmlns:a16="http://schemas.microsoft.com/office/drawing/2014/main" id="{1F35A7DC-6292-6181-949E-F8BC3FA11BA6}"/>
              </a:ext>
            </a:extLst>
          </p:cNvPr>
          <p:cNvSpPr>
            <a:spLocks noGrp="1"/>
          </p:cNvSpPr>
          <p:nvPr>
            <p:ph type="ftr" sz="quarter" idx="11"/>
          </p:nvPr>
        </p:nvSpPr>
        <p:spPr/>
        <p:txBody>
          <a:bodyPr/>
          <a:lstStyle/>
          <a:p>
            <a:r>
              <a:rPr lang="en-US"/>
              <a:t>Soundfit® Custom Ear tips</a:t>
            </a:r>
          </a:p>
        </p:txBody>
      </p:sp>
      <p:sp>
        <p:nvSpPr>
          <p:cNvPr id="6" name="Slide Number Placeholder 5">
            <a:extLst>
              <a:ext uri="{FF2B5EF4-FFF2-40B4-BE49-F238E27FC236}">
                <a16:creationId xmlns:a16="http://schemas.microsoft.com/office/drawing/2014/main" id="{1050F5C6-EADC-E072-B19B-49BB11DF0309}"/>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30400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B2054-1AE7-534F-0CFE-1F0628A09FC1}"/>
              </a:ext>
            </a:extLst>
          </p:cNvPr>
          <p:cNvSpPr>
            <a:spLocks noGrp="1"/>
          </p:cNvSpPr>
          <p:nvPr>
            <p:ph type="title"/>
          </p:nvPr>
        </p:nvSpPr>
        <p:spPr>
          <a:xfrm>
            <a:off x="340138" y="2243708"/>
            <a:ext cx="9156288" cy="3776091"/>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3988EC2A-45C7-131C-0F4A-56E62EB029C2}"/>
              </a:ext>
            </a:extLst>
          </p:cNvPr>
          <p:cNvSpPr>
            <a:spLocks noGrp="1"/>
          </p:cNvSpPr>
          <p:nvPr>
            <p:ph type="body" idx="1"/>
          </p:nvPr>
        </p:nvSpPr>
        <p:spPr>
          <a:xfrm>
            <a:off x="340137" y="838201"/>
            <a:ext cx="9156289" cy="140550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75A323-2679-E978-8856-2FEBE8F5AE45}"/>
              </a:ext>
            </a:extLst>
          </p:cNvPr>
          <p:cNvSpPr>
            <a:spLocks noGrp="1"/>
          </p:cNvSpPr>
          <p:nvPr>
            <p:ph type="dt" sz="half" idx="10"/>
          </p:nvPr>
        </p:nvSpPr>
        <p:spPr/>
        <p:txBody>
          <a:bodyPr/>
          <a:lstStyle/>
          <a:p>
            <a:fld id="{CB26BEF7-8C2D-46C0-B5FC-39B9935C04B8}" type="datetime1">
              <a:rPr lang="en-US" smtClean="0"/>
              <a:t>1/30/25</a:t>
            </a:fld>
            <a:endParaRPr lang="en-US"/>
          </a:p>
        </p:txBody>
      </p:sp>
      <p:sp>
        <p:nvSpPr>
          <p:cNvPr id="5" name="Footer Placeholder 4">
            <a:extLst>
              <a:ext uri="{FF2B5EF4-FFF2-40B4-BE49-F238E27FC236}">
                <a16:creationId xmlns:a16="http://schemas.microsoft.com/office/drawing/2014/main" id="{2C971DC2-625E-0477-BF8C-F3CDDCE4B11E}"/>
              </a:ext>
            </a:extLst>
          </p:cNvPr>
          <p:cNvSpPr>
            <a:spLocks noGrp="1"/>
          </p:cNvSpPr>
          <p:nvPr>
            <p:ph type="ftr" sz="quarter" idx="11"/>
          </p:nvPr>
        </p:nvSpPr>
        <p:spPr/>
        <p:txBody>
          <a:bodyPr/>
          <a:lstStyle/>
          <a:p>
            <a:r>
              <a:rPr lang="en-US"/>
              <a:t>Soundfit® Custom Ear tips</a:t>
            </a:r>
          </a:p>
        </p:txBody>
      </p:sp>
      <p:sp>
        <p:nvSpPr>
          <p:cNvPr id="6" name="Slide Number Placeholder 5">
            <a:extLst>
              <a:ext uri="{FF2B5EF4-FFF2-40B4-BE49-F238E27FC236}">
                <a16:creationId xmlns:a16="http://schemas.microsoft.com/office/drawing/2014/main" id="{8EF1A644-D449-E464-C2DF-F045A51899D0}"/>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48154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12719-44A3-3EE8-D757-F0E0F9632AEC}"/>
              </a:ext>
            </a:extLst>
          </p:cNvPr>
          <p:cNvSpPr>
            <a:spLocks noGrp="1"/>
          </p:cNvSpPr>
          <p:nvPr>
            <p:ph type="title"/>
          </p:nvPr>
        </p:nvSpPr>
        <p:spPr>
          <a:xfrm>
            <a:off x="303197" y="750627"/>
            <a:ext cx="10846556" cy="1304150"/>
          </a:xfrm>
        </p:spPr>
        <p:txBody>
          <a:bodyPr anchor="t"/>
          <a:lstStyle/>
          <a:p>
            <a:r>
              <a:rPr lang="en-US"/>
              <a:t>Click to edit Master title style</a:t>
            </a:r>
          </a:p>
        </p:txBody>
      </p:sp>
      <p:sp>
        <p:nvSpPr>
          <p:cNvPr id="3" name="Content Placeholder 2">
            <a:extLst>
              <a:ext uri="{FF2B5EF4-FFF2-40B4-BE49-F238E27FC236}">
                <a16:creationId xmlns:a16="http://schemas.microsoft.com/office/drawing/2014/main" id="{40440DC2-69F2-A056-508C-F5138E71FCA2}"/>
              </a:ext>
            </a:extLst>
          </p:cNvPr>
          <p:cNvSpPr>
            <a:spLocks noGrp="1"/>
          </p:cNvSpPr>
          <p:nvPr>
            <p:ph sz="half" idx="1"/>
          </p:nvPr>
        </p:nvSpPr>
        <p:spPr>
          <a:xfrm>
            <a:off x="1056961" y="2075250"/>
            <a:ext cx="4571288"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A2243E-0673-54F2-5B38-DF5D2C7367F4}"/>
              </a:ext>
            </a:extLst>
          </p:cNvPr>
          <p:cNvSpPr>
            <a:spLocks noGrp="1"/>
          </p:cNvSpPr>
          <p:nvPr>
            <p:ph sz="half" idx="2"/>
          </p:nvPr>
        </p:nvSpPr>
        <p:spPr>
          <a:xfrm>
            <a:off x="6379560" y="2075250"/>
            <a:ext cx="4770191" cy="4101492"/>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946B7D-7BAF-8DE9-FB5A-282908B03106}"/>
              </a:ext>
            </a:extLst>
          </p:cNvPr>
          <p:cNvSpPr>
            <a:spLocks noGrp="1"/>
          </p:cNvSpPr>
          <p:nvPr>
            <p:ph type="dt" sz="half" idx="10"/>
          </p:nvPr>
        </p:nvSpPr>
        <p:spPr/>
        <p:txBody>
          <a:bodyPr/>
          <a:lstStyle/>
          <a:p>
            <a:fld id="{AF281BC5-5C6D-4B7B-B4FB-49DD0EAA2F4A}" type="datetime1">
              <a:rPr lang="en-US" smtClean="0"/>
              <a:t>1/30/25</a:t>
            </a:fld>
            <a:endParaRPr lang="en-US"/>
          </a:p>
        </p:txBody>
      </p:sp>
      <p:sp>
        <p:nvSpPr>
          <p:cNvPr id="6" name="Footer Placeholder 5">
            <a:extLst>
              <a:ext uri="{FF2B5EF4-FFF2-40B4-BE49-F238E27FC236}">
                <a16:creationId xmlns:a16="http://schemas.microsoft.com/office/drawing/2014/main" id="{0AF99017-BDD7-56C7-43AE-4B86AC78194A}"/>
              </a:ext>
            </a:extLst>
          </p:cNvPr>
          <p:cNvSpPr>
            <a:spLocks noGrp="1"/>
          </p:cNvSpPr>
          <p:nvPr>
            <p:ph type="ftr" sz="quarter" idx="11"/>
          </p:nvPr>
        </p:nvSpPr>
        <p:spPr/>
        <p:txBody>
          <a:bodyPr/>
          <a:lstStyle/>
          <a:p>
            <a:r>
              <a:rPr lang="en-US"/>
              <a:t>Soundfit® Custom Ear tips</a:t>
            </a:r>
          </a:p>
        </p:txBody>
      </p:sp>
      <p:sp>
        <p:nvSpPr>
          <p:cNvPr id="7" name="Slide Number Placeholder 6">
            <a:extLst>
              <a:ext uri="{FF2B5EF4-FFF2-40B4-BE49-F238E27FC236}">
                <a16:creationId xmlns:a16="http://schemas.microsoft.com/office/drawing/2014/main" id="{CF6E7D63-14BF-E333-B350-75DA58E281CF}"/>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998577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C7F72-3970-859F-C268-E9940EF2D0E4}"/>
              </a:ext>
            </a:extLst>
          </p:cNvPr>
          <p:cNvSpPr>
            <a:spLocks noGrp="1"/>
          </p:cNvSpPr>
          <p:nvPr>
            <p:ph type="title"/>
          </p:nvPr>
        </p:nvSpPr>
        <p:spPr>
          <a:xfrm>
            <a:off x="305649" y="743803"/>
            <a:ext cx="10764271" cy="1025362"/>
          </a:xfrm>
        </p:spPr>
        <p:txBody>
          <a:bodyPr anchor="t"/>
          <a:lstStyle/>
          <a:p>
            <a:r>
              <a:rPr lang="en-US"/>
              <a:t>Click to edit Master title style</a:t>
            </a:r>
          </a:p>
        </p:txBody>
      </p:sp>
      <p:sp>
        <p:nvSpPr>
          <p:cNvPr id="3" name="Text Placeholder 2">
            <a:extLst>
              <a:ext uri="{FF2B5EF4-FFF2-40B4-BE49-F238E27FC236}">
                <a16:creationId xmlns:a16="http://schemas.microsoft.com/office/drawing/2014/main" id="{F9B37CC6-89B8-3CF3-6973-1B5B71782F56}"/>
              </a:ext>
            </a:extLst>
          </p:cNvPr>
          <p:cNvSpPr>
            <a:spLocks noGrp="1"/>
          </p:cNvSpPr>
          <p:nvPr>
            <p:ph type="body" idx="1"/>
          </p:nvPr>
        </p:nvSpPr>
        <p:spPr>
          <a:xfrm>
            <a:off x="1056961"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650EB0-E35B-DA3D-B6A1-2422B01C6005}"/>
              </a:ext>
            </a:extLst>
          </p:cNvPr>
          <p:cNvSpPr>
            <a:spLocks noGrp="1"/>
          </p:cNvSpPr>
          <p:nvPr>
            <p:ph sz="half" idx="2"/>
          </p:nvPr>
        </p:nvSpPr>
        <p:spPr>
          <a:xfrm>
            <a:off x="1056961" y="2678597"/>
            <a:ext cx="4571287" cy="3506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7A15D0-F178-1506-0E61-C8FFDF9BD6B5}"/>
              </a:ext>
            </a:extLst>
          </p:cNvPr>
          <p:cNvSpPr>
            <a:spLocks noGrp="1"/>
          </p:cNvSpPr>
          <p:nvPr>
            <p:ph type="body" sz="quarter" idx="3"/>
          </p:nvPr>
        </p:nvSpPr>
        <p:spPr>
          <a:xfrm>
            <a:off x="6498633" y="1769166"/>
            <a:ext cx="4571287" cy="815008"/>
          </a:xfrm>
        </p:spPr>
        <p:txBody>
          <a:bodyPr anchor="b">
            <a:noAutofit/>
          </a:bodyPr>
          <a:lstStyle>
            <a:lvl1pPr marL="0" indent="0">
              <a:buNone/>
              <a:defRPr sz="2000" b="0"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6CB421-A65A-A7DC-40A7-D8B76F9C3A3A}"/>
              </a:ext>
            </a:extLst>
          </p:cNvPr>
          <p:cNvSpPr>
            <a:spLocks noGrp="1"/>
          </p:cNvSpPr>
          <p:nvPr>
            <p:ph sz="quarter" idx="4"/>
          </p:nvPr>
        </p:nvSpPr>
        <p:spPr>
          <a:xfrm>
            <a:off x="6498633" y="2678596"/>
            <a:ext cx="4571287" cy="35067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AF5675-5329-D2DB-FAFF-700D076CA886}"/>
              </a:ext>
            </a:extLst>
          </p:cNvPr>
          <p:cNvSpPr>
            <a:spLocks noGrp="1"/>
          </p:cNvSpPr>
          <p:nvPr>
            <p:ph type="dt" sz="half" idx="10"/>
          </p:nvPr>
        </p:nvSpPr>
        <p:spPr/>
        <p:txBody>
          <a:bodyPr/>
          <a:lstStyle/>
          <a:p>
            <a:fld id="{527137A5-9020-4C7A-9619-6A6C8FFD6FCC}" type="datetime1">
              <a:rPr lang="en-US" smtClean="0"/>
              <a:t>1/30/25</a:t>
            </a:fld>
            <a:endParaRPr lang="en-US"/>
          </a:p>
        </p:txBody>
      </p:sp>
      <p:sp>
        <p:nvSpPr>
          <p:cNvPr id="8" name="Footer Placeholder 7">
            <a:extLst>
              <a:ext uri="{FF2B5EF4-FFF2-40B4-BE49-F238E27FC236}">
                <a16:creationId xmlns:a16="http://schemas.microsoft.com/office/drawing/2014/main" id="{D1392A97-07D9-5E5C-2A31-3B7D764CE1B8}"/>
              </a:ext>
            </a:extLst>
          </p:cNvPr>
          <p:cNvSpPr>
            <a:spLocks noGrp="1"/>
          </p:cNvSpPr>
          <p:nvPr>
            <p:ph type="ftr" sz="quarter" idx="11"/>
          </p:nvPr>
        </p:nvSpPr>
        <p:spPr/>
        <p:txBody>
          <a:bodyPr/>
          <a:lstStyle/>
          <a:p>
            <a:r>
              <a:rPr lang="en-US"/>
              <a:t>Soundfit® Custom Ear tips</a:t>
            </a:r>
          </a:p>
        </p:txBody>
      </p:sp>
      <p:sp>
        <p:nvSpPr>
          <p:cNvPr id="9" name="Slide Number Placeholder 8">
            <a:extLst>
              <a:ext uri="{FF2B5EF4-FFF2-40B4-BE49-F238E27FC236}">
                <a16:creationId xmlns:a16="http://schemas.microsoft.com/office/drawing/2014/main" id="{4E626143-8FEE-0ABD-25C7-C34AF6568B83}"/>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408173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26EFE-D86C-B076-D4D1-FAD1883E0813}"/>
              </a:ext>
            </a:extLst>
          </p:cNvPr>
          <p:cNvSpPr>
            <a:spLocks noGrp="1"/>
          </p:cNvSpPr>
          <p:nvPr>
            <p:ph type="title"/>
          </p:nvPr>
        </p:nvSpPr>
        <p:spPr>
          <a:xfrm>
            <a:off x="308387" y="757766"/>
            <a:ext cx="7240293" cy="3547534"/>
          </a:xfrm>
        </p:spPr>
        <p:txBody>
          <a:bodyPr anchor="t"/>
          <a:lstStyle/>
          <a:p>
            <a:r>
              <a:rPr lang="en-US"/>
              <a:t>Click to edit Master title style</a:t>
            </a:r>
          </a:p>
        </p:txBody>
      </p:sp>
      <p:sp>
        <p:nvSpPr>
          <p:cNvPr id="3" name="Date Placeholder 2">
            <a:extLst>
              <a:ext uri="{FF2B5EF4-FFF2-40B4-BE49-F238E27FC236}">
                <a16:creationId xmlns:a16="http://schemas.microsoft.com/office/drawing/2014/main" id="{C23F3B23-C631-4B62-3211-30222ABE1C33}"/>
              </a:ext>
            </a:extLst>
          </p:cNvPr>
          <p:cNvSpPr>
            <a:spLocks noGrp="1"/>
          </p:cNvSpPr>
          <p:nvPr>
            <p:ph type="dt" sz="half" idx="10"/>
          </p:nvPr>
        </p:nvSpPr>
        <p:spPr/>
        <p:txBody>
          <a:bodyPr/>
          <a:lstStyle/>
          <a:p>
            <a:fld id="{43DB01AA-14B2-4E0B-A583-C76B13C4ACE2}" type="datetime1">
              <a:rPr lang="en-US" smtClean="0"/>
              <a:t>1/30/25</a:t>
            </a:fld>
            <a:endParaRPr lang="en-US"/>
          </a:p>
        </p:txBody>
      </p:sp>
      <p:sp>
        <p:nvSpPr>
          <p:cNvPr id="4" name="Footer Placeholder 3">
            <a:extLst>
              <a:ext uri="{FF2B5EF4-FFF2-40B4-BE49-F238E27FC236}">
                <a16:creationId xmlns:a16="http://schemas.microsoft.com/office/drawing/2014/main" id="{7789A1FB-EA0D-F6A3-A4EB-001AA082AAFF}"/>
              </a:ext>
            </a:extLst>
          </p:cNvPr>
          <p:cNvSpPr>
            <a:spLocks noGrp="1"/>
          </p:cNvSpPr>
          <p:nvPr>
            <p:ph type="ftr" sz="quarter" idx="11"/>
          </p:nvPr>
        </p:nvSpPr>
        <p:spPr/>
        <p:txBody>
          <a:bodyPr/>
          <a:lstStyle/>
          <a:p>
            <a:r>
              <a:rPr lang="en-US"/>
              <a:t>Soundfit® Custom Ear tips</a:t>
            </a:r>
          </a:p>
        </p:txBody>
      </p:sp>
      <p:sp>
        <p:nvSpPr>
          <p:cNvPr id="5" name="Slide Number Placeholder 4">
            <a:extLst>
              <a:ext uri="{FF2B5EF4-FFF2-40B4-BE49-F238E27FC236}">
                <a16:creationId xmlns:a16="http://schemas.microsoft.com/office/drawing/2014/main" id="{C6D671B7-A902-587D-89D0-ECFB738FD702}"/>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98916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A27D49-E5B4-0E67-FCFC-62A04E705682}"/>
              </a:ext>
            </a:extLst>
          </p:cNvPr>
          <p:cNvSpPr>
            <a:spLocks noGrp="1"/>
          </p:cNvSpPr>
          <p:nvPr>
            <p:ph type="dt" sz="half" idx="10"/>
          </p:nvPr>
        </p:nvSpPr>
        <p:spPr/>
        <p:txBody>
          <a:bodyPr/>
          <a:lstStyle/>
          <a:p>
            <a:fld id="{ECEB55E0-5B6D-4E90-AE48-43D74ECB5A88}" type="datetime1">
              <a:rPr lang="en-US" smtClean="0"/>
              <a:t>1/30/25</a:t>
            </a:fld>
            <a:endParaRPr lang="en-US"/>
          </a:p>
        </p:txBody>
      </p:sp>
      <p:sp>
        <p:nvSpPr>
          <p:cNvPr id="3" name="Footer Placeholder 2">
            <a:extLst>
              <a:ext uri="{FF2B5EF4-FFF2-40B4-BE49-F238E27FC236}">
                <a16:creationId xmlns:a16="http://schemas.microsoft.com/office/drawing/2014/main" id="{6B0E4B02-DD32-C63F-6FEE-BC36E2EFD012}"/>
              </a:ext>
            </a:extLst>
          </p:cNvPr>
          <p:cNvSpPr>
            <a:spLocks noGrp="1"/>
          </p:cNvSpPr>
          <p:nvPr>
            <p:ph type="ftr" sz="quarter" idx="11"/>
          </p:nvPr>
        </p:nvSpPr>
        <p:spPr/>
        <p:txBody>
          <a:bodyPr/>
          <a:lstStyle/>
          <a:p>
            <a:r>
              <a:rPr lang="en-US"/>
              <a:t>Soundfit® Custom Ear tips</a:t>
            </a:r>
          </a:p>
        </p:txBody>
      </p:sp>
      <p:sp>
        <p:nvSpPr>
          <p:cNvPr id="4" name="Slide Number Placeholder 3">
            <a:extLst>
              <a:ext uri="{FF2B5EF4-FFF2-40B4-BE49-F238E27FC236}">
                <a16:creationId xmlns:a16="http://schemas.microsoft.com/office/drawing/2014/main" id="{CF25FA8B-18F7-7DDC-74E0-B1C7139E7B05}"/>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2398944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2D42A-8FC3-F6BE-4CF7-1490DE4FD462}"/>
              </a:ext>
            </a:extLst>
          </p:cNvPr>
          <p:cNvSpPr>
            <a:spLocks noGrp="1"/>
          </p:cNvSpPr>
          <p:nvPr>
            <p:ph type="title"/>
          </p:nvPr>
        </p:nvSpPr>
        <p:spPr>
          <a:xfrm>
            <a:off x="317395" y="766636"/>
            <a:ext cx="3951745" cy="1510628"/>
          </a:xfrm>
        </p:spPr>
        <p:txBody>
          <a:bodyPr anchor="t"/>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AA2BAA-1CCB-696D-D506-5E1747080119}"/>
              </a:ext>
            </a:extLst>
          </p:cNvPr>
          <p:cNvSpPr>
            <a:spLocks noGrp="1"/>
          </p:cNvSpPr>
          <p:nvPr>
            <p:ph idx="1"/>
          </p:nvPr>
        </p:nvSpPr>
        <p:spPr>
          <a:xfrm>
            <a:off x="5105400" y="702452"/>
            <a:ext cx="6249988" cy="53173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B3C3E7-B970-EF6C-A6D3-6CB81C948775}"/>
              </a:ext>
            </a:extLst>
          </p:cNvPr>
          <p:cNvSpPr>
            <a:spLocks noGrp="1"/>
          </p:cNvSpPr>
          <p:nvPr>
            <p:ph type="body" sz="half" idx="2"/>
          </p:nvPr>
        </p:nvSpPr>
        <p:spPr>
          <a:xfrm>
            <a:off x="323953" y="2277264"/>
            <a:ext cx="3752747" cy="37425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F32464-D130-7DA0-050D-B444566B1A2F}"/>
              </a:ext>
            </a:extLst>
          </p:cNvPr>
          <p:cNvSpPr>
            <a:spLocks noGrp="1"/>
          </p:cNvSpPr>
          <p:nvPr>
            <p:ph type="dt" sz="half" idx="10"/>
          </p:nvPr>
        </p:nvSpPr>
        <p:spPr/>
        <p:txBody>
          <a:bodyPr/>
          <a:lstStyle/>
          <a:p>
            <a:fld id="{4935591C-19C6-464E-9812-5BBE0FF04F1C}" type="datetime1">
              <a:rPr lang="en-US" smtClean="0"/>
              <a:t>1/30/25</a:t>
            </a:fld>
            <a:endParaRPr lang="en-US"/>
          </a:p>
        </p:txBody>
      </p:sp>
      <p:sp>
        <p:nvSpPr>
          <p:cNvPr id="6" name="Footer Placeholder 5">
            <a:extLst>
              <a:ext uri="{FF2B5EF4-FFF2-40B4-BE49-F238E27FC236}">
                <a16:creationId xmlns:a16="http://schemas.microsoft.com/office/drawing/2014/main" id="{3FC2B3B4-209E-187A-6F86-2F2EAD9F7476}"/>
              </a:ext>
            </a:extLst>
          </p:cNvPr>
          <p:cNvSpPr>
            <a:spLocks noGrp="1"/>
          </p:cNvSpPr>
          <p:nvPr>
            <p:ph type="ftr" sz="quarter" idx="11"/>
          </p:nvPr>
        </p:nvSpPr>
        <p:spPr/>
        <p:txBody>
          <a:bodyPr/>
          <a:lstStyle/>
          <a:p>
            <a:r>
              <a:rPr lang="en-US"/>
              <a:t>Soundfit® Custom Ear tips</a:t>
            </a:r>
          </a:p>
        </p:txBody>
      </p:sp>
      <p:sp>
        <p:nvSpPr>
          <p:cNvPr id="7" name="Slide Number Placeholder 6">
            <a:extLst>
              <a:ext uri="{FF2B5EF4-FFF2-40B4-BE49-F238E27FC236}">
                <a16:creationId xmlns:a16="http://schemas.microsoft.com/office/drawing/2014/main" id="{036A2A86-6CB1-F027-66AC-8EBFA9D0647A}"/>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137138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68F49-A418-C21F-25DC-E4C2E1716387}"/>
              </a:ext>
            </a:extLst>
          </p:cNvPr>
          <p:cNvSpPr>
            <a:spLocks noGrp="1"/>
          </p:cNvSpPr>
          <p:nvPr>
            <p:ph type="title"/>
          </p:nvPr>
        </p:nvSpPr>
        <p:spPr>
          <a:xfrm>
            <a:off x="318972" y="765850"/>
            <a:ext cx="3995693" cy="1774778"/>
          </a:xfrm>
        </p:spPr>
        <p:txBody>
          <a:bodyPr anchor="t"/>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78CDE2-0C1B-D3BE-F399-98D983EF4534}"/>
              </a:ext>
            </a:extLst>
          </p:cNvPr>
          <p:cNvSpPr>
            <a:spLocks noGrp="1"/>
          </p:cNvSpPr>
          <p:nvPr>
            <p:ph type="pic" idx="1"/>
          </p:nvPr>
        </p:nvSpPr>
        <p:spPr>
          <a:xfrm>
            <a:off x="5105400" y="838200"/>
            <a:ext cx="6249988" cy="51815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8786322-CA2D-A634-C10E-4F22BCE48B7F}"/>
              </a:ext>
            </a:extLst>
          </p:cNvPr>
          <p:cNvSpPr>
            <a:spLocks noGrp="1"/>
          </p:cNvSpPr>
          <p:nvPr>
            <p:ph type="body" sz="half" idx="2"/>
          </p:nvPr>
        </p:nvSpPr>
        <p:spPr>
          <a:xfrm>
            <a:off x="340137" y="2552699"/>
            <a:ext cx="3736563" cy="3467099"/>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AD0DD6-F55F-4437-DEC5-FA6028509A2D}"/>
              </a:ext>
            </a:extLst>
          </p:cNvPr>
          <p:cNvSpPr>
            <a:spLocks noGrp="1"/>
          </p:cNvSpPr>
          <p:nvPr>
            <p:ph type="dt" sz="half" idx="10"/>
          </p:nvPr>
        </p:nvSpPr>
        <p:spPr>
          <a:xfrm>
            <a:off x="340137" y="63202"/>
            <a:ext cx="2743200" cy="318221"/>
          </a:xfrm>
        </p:spPr>
        <p:txBody>
          <a:bodyPr/>
          <a:lstStyle/>
          <a:p>
            <a:fld id="{277439DA-77B2-4843-BF84-0D90EB8C82C8}" type="datetime1">
              <a:rPr lang="en-US" smtClean="0"/>
              <a:t>1/30/25</a:t>
            </a:fld>
            <a:endParaRPr lang="en-US"/>
          </a:p>
        </p:txBody>
      </p:sp>
      <p:sp>
        <p:nvSpPr>
          <p:cNvPr id="6" name="Footer Placeholder 5">
            <a:extLst>
              <a:ext uri="{FF2B5EF4-FFF2-40B4-BE49-F238E27FC236}">
                <a16:creationId xmlns:a16="http://schemas.microsoft.com/office/drawing/2014/main" id="{595B46D7-EE7C-E399-6A6B-18237228F6BA}"/>
              </a:ext>
            </a:extLst>
          </p:cNvPr>
          <p:cNvSpPr>
            <a:spLocks noGrp="1"/>
          </p:cNvSpPr>
          <p:nvPr>
            <p:ph type="ftr" sz="quarter" idx="11"/>
          </p:nvPr>
        </p:nvSpPr>
        <p:spPr/>
        <p:txBody>
          <a:bodyPr/>
          <a:lstStyle/>
          <a:p>
            <a:r>
              <a:rPr lang="en-US"/>
              <a:t>Soundfit® Custom Ear tips</a:t>
            </a:r>
          </a:p>
        </p:txBody>
      </p:sp>
      <p:sp>
        <p:nvSpPr>
          <p:cNvPr id="7" name="Slide Number Placeholder 6">
            <a:extLst>
              <a:ext uri="{FF2B5EF4-FFF2-40B4-BE49-F238E27FC236}">
                <a16:creationId xmlns:a16="http://schemas.microsoft.com/office/drawing/2014/main" id="{F211B808-3207-D755-3B0B-E1D8814B2FA1}"/>
              </a:ext>
            </a:extLst>
          </p:cNvPr>
          <p:cNvSpPr>
            <a:spLocks noGrp="1"/>
          </p:cNvSpPr>
          <p:nvPr>
            <p:ph type="sldNum" sz="quarter" idx="12"/>
          </p:nvPr>
        </p:nvSpPr>
        <p:spPr/>
        <p:txBody>
          <a:bodyPr/>
          <a:lstStyle/>
          <a:p>
            <a:fld id="{6E91CC32-6A6B-4E2E-BBA1-6864F305DA26}" type="slidenum">
              <a:rPr lang="en-US" smtClean="0"/>
              <a:t>‹#›</a:t>
            </a:fld>
            <a:endParaRPr lang="en-US"/>
          </a:p>
        </p:txBody>
      </p:sp>
    </p:spTree>
    <p:extLst>
      <p:ext uri="{BB962C8B-B14F-4D97-AF65-F5344CB8AC3E}">
        <p14:creationId xmlns:p14="http://schemas.microsoft.com/office/powerpoint/2010/main" val="3420719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FF45E2-9197-4E34-029A-725ADAC0C752}"/>
              </a:ext>
            </a:extLst>
          </p:cNvPr>
          <p:cNvSpPr>
            <a:spLocks noGrp="1"/>
          </p:cNvSpPr>
          <p:nvPr>
            <p:ph type="title"/>
          </p:nvPr>
        </p:nvSpPr>
        <p:spPr>
          <a:xfrm>
            <a:off x="308387" y="620202"/>
            <a:ext cx="9956747" cy="143878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68CC19E-63FE-1D76-2550-01FD9A6D9A95}"/>
              </a:ext>
            </a:extLst>
          </p:cNvPr>
          <p:cNvSpPr>
            <a:spLocks noGrp="1"/>
          </p:cNvSpPr>
          <p:nvPr>
            <p:ph type="body" idx="1"/>
          </p:nvPr>
        </p:nvSpPr>
        <p:spPr>
          <a:xfrm>
            <a:off x="335467" y="2306781"/>
            <a:ext cx="9956747" cy="38701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DFA067-55BA-33CD-E6F2-B24B2D5DE896}"/>
              </a:ext>
            </a:extLst>
          </p:cNvPr>
          <p:cNvSpPr>
            <a:spLocks noGrp="1"/>
          </p:cNvSpPr>
          <p:nvPr>
            <p:ph type="dt" sz="half" idx="2"/>
          </p:nvPr>
        </p:nvSpPr>
        <p:spPr>
          <a:xfrm>
            <a:off x="340137" y="63202"/>
            <a:ext cx="2743200" cy="318221"/>
          </a:xfrm>
          <a:prstGeom prst="rect">
            <a:avLst/>
          </a:prstGeom>
        </p:spPr>
        <p:txBody>
          <a:bodyPr vert="horz" lIns="91440" tIns="45720" rIns="91440" bIns="45720" rtlCol="0" anchor="ctr"/>
          <a:lstStyle>
            <a:lvl1pPr algn="l">
              <a:defRPr sz="800">
                <a:solidFill>
                  <a:schemeClr val="tx1"/>
                </a:solidFill>
              </a:defRPr>
            </a:lvl1pPr>
          </a:lstStyle>
          <a:p>
            <a:fld id="{260088ED-EDE6-4413-9F74-7778E132847C}" type="datetime1">
              <a:rPr lang="en-US" smtClean="0"/>
              <a:t>1/30/25</a:t>
            </a:fld>
            <a:endParaRPr lang="en-US"/>
          </a:p>
        </p:txBody>
      </p:sp>
      <p:sp>
        <p:nvSpPr>
          <p:cNvPr id="5" name="Footer Placeholder 4">
            <a:extLst>
              <a:ext uri="{FF2B5EF4-FFF2-40B4-BE49-F238E27FC236}">
                <a16:creationId xmlns:a16="http://schemas.microsoft.com/office/drawing/2014/main" id="{C965EAE2-7EF5-FFAA-CD74-AA63C671197D}"/>
              </a:ext>
            </a:extLst>
          </p:cNvPr>
          <p:cNvSpPr>
            <a:spLocks noGrp="1"/>
          </p:cNvSpPr>
          <p:nvPr>
            <p:ph type="ftr" sz="quarter" idx="3"/>
          </p:nvPr>
        </p:nvSpPr>
        <p:spPr>
          <a:xfrm>
            <a:off x="7344016" y="6424761"/>
            <a:ext cx="4059936" cy="365125"/>
          </a:xfrm>
          <a:prstGeom prst="rect">
            <a:avLst/>
          </a:prstGeom>
        </p:spPr>
        <p:txBody>
          <a:bodyPr vert="horz" lIns="91440" tIns="45720" rIns="91440" bIns="45720" rtlCol="0" anchor="ctr"/>
          <a:lstStyle>
            <a:lvl1pPr algn="r">
              <a:defRPr sz="800" b="0" cap="all" spc="0" baseline="0">
                <a:solidFill>
                  <a:schemeClr val="tx1"/>
                </a:solidFill>
              </a:defRPr>
            </a:lvl1pPr>
          </a:lstStyle>
          <a:p>
            <a:r>
              <a:rPr lang="en-US"/>
              <a:t>Soundfit® Custom Ear tips</a:t>
            </a:r>
          </a:p>
        </p:txBody>
      </p:sp>
      <p:sp>
        <p:nvSpPr>
          <p:cNvPr id="6" name="Slide Number Placeholder 5">
            <a:extLst>
              <a:ext uri="{FF2B5EF4-FFF2-40B4-BE49-F238E27FC236}">
                <a16:creationId xmlns:a16="http://schemas.microsoft.com/office/drawing/2014/main" id="{D109DC1A-2539-3AE9-11EA-B87D22E62CDB}"/>
              </a:ext>
            </a:extLst>
          </p:cNvPr>
          <p:cNvSpPr>
            <a:spLocks noGrp="1"/>
          </p:cNvSpPr>
          <p:nvPr>
            <p:ph type="sldNum" sz="quarter" idx="4"/>
          </p:nvPr>
        </p:nvSpPr>
        <p:spPr>
          <a:xfrm>
            <a:off x="11403951" y="6425816"/>
            <a:ext cx="429768" cy="365125"/>
          </a:xfrm>
          <a:prstGeom prst="rect">
            <a:avLst/>
          </a:prstGeom>
        </p:spPr>
        <p:txBody>
          <a:bodyPr vert="horz" lIns="91440" tIns="45720" rIns="91440" bIns="45720" rtlCol="0" anchor="ctr"/>
          <a:lstStyle>
            <a:lvl1pPr algn="r">
              <a:defRPr sz="800">
                <a:solidFill>
                  <a:schemeClr val="tx1"/>
                </a:solidFill>
              </a:defRPr>
            </a:lvl1pPr>
          </a:lstStyle>
          <a:p>
            <a:fld id="{6E91CC32-6A6B-4E2E-BBA1-6864F305DA26}" type="slidenum">
              <a:rPr lang="en-US" smtClean="0"/>
              <a:t>‹#›</a:t>
            </a:fld>
            <a:endParaRPr lang="en-US"/>
          </a:p>
        </p:txBody>
      </p:sp>
    </p:spTree>
    <p:extLst>
      <p:ext uri="{BB962C8B-B14F-4D97-AF65-F5344CB8AC3E}">
        <p14:creationId xmlns:p14="http://schemas.microsoft.com/office/powerpoint/2010/main" val="2413620311"/>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6868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gmt607group2.wixsite.com/sound-fi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assistenza-clienti.it/fedex/"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4B04182-BBFB-AB05-0885-6E210C0029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91CE59-6C50-B88F-BE4D-B68CCBCD360E}"/>
              </a:ext>
            </a:extLst>
          </p:cNvPr>
          <p:cNvSpPr>
            <a:spLocks noGrp="1"/>
          </p:cNvSpPr>
          <p:nvPr>
            <p:ph type="ctrTitle"/>
          </p:nvPr>
        </p:nvSpPr>
        <p:spPr>
          <a:xfrm>
            <a:off x="308389" y="745440"/>
            <a:ext cx="4797011" cy="3559859"/>
          </a:xfrm>
        </p:spPr>
        <p:txBody>
          <a:bodyPr anchor="t">
            <a:normAutofit/>
          </a:bodyPr>
          <a:lstStyle/>
          <a:p>
            <a:r>
              <a:rPr lang="en-US" sz="4800"/>
              <a:t>MGMT Final Presentation</a:t>
            </a:r>
          </a:p>
        </p:txBody>
      </p:sp>
      <p:sp>
        <p:nvSpPr>
          <p:cNvPr id="3" name="Subtitle 2">
            <a:extLst>
              <a:ext uri="{FF2B5EF4-FFF2-40B4-BE49-F238E27FC236}">
                <a16:creationId xmlns:a16="http://schemas.microsoft.com/office/drawing/2014/main" id="{CE7A732E-3352-6A2E-548E-6589CDA87D5E}"/>
              </a:ext>
            </a:extLst>
          </p:cNvPr>
          <p:cNvSpPr>
            <a:spLocks noGrp="1"/>
          </p:cNvSpPr>
          <p:nvPr>
            <p:ph type="subTitle" idx="1"/>
          </p:nvPr>
        </p:nvSpPr>
        <p:spPr>
          <a:xfrm>
            <a:off x="840015" y="4428136"/>
            <a:ext cx="4008779" cy="1506603"/>
          </a:xfrm>
        </p:spPr>
        <p:txBody>
          <a:bodyPr anchor="b">
            <a:normAutofit/>
          </a:bodyPr>
          <a:lstStyle/>
          <a:p>
            <a:r>
              <a:rPr lang="en-US" dirty="0"/>
              <a:t>By: Names</a:t>
            </a:r>
          </a:p>
        </p:txBody>
      </p:sp>
      <p:pic>
        <p:nvPicPr>
          <p:cNvPr id="4" name="Picture 3" descr="Pastel colors in gradient surface design">
            <a:extLst>
              <a:ext uri="{FF2B5EF4-FFF2-40B4-BE49-F238E27FC236}">
                <a16:creationId xmlns:a16="http://schemas.microsoft.com/office/drawing/2014/main" id="{40874578-461F-9479-504C-6D583A0981A9}"/>
              </a:ext>
            </a:extLst>
          </p:cNvPr>
          <p:cNvPicPr>
            <a:picLocks noChangeAspect="1"/>
          </p:cNvPicPr>
          <p:nvPr/>
        </p:nvPicPr>
        <p:blipFill>
          <a:blip r:embed="rId2"/>
          <a:srcRect l="9149" r="31567" b="-1"/>
          <a:stretch/>
        </p:blipFill>
        <p:spPr>
          <a:xfrm>
            <a:off x="6101169" y="10"/>
            <a:ext cx="6090831" cy="6857990"/>
          </a:xfrm>
          <a:custGeom>
            <a:avLst/>
            <a:gdLst/>
            <a:ahLst/>
            <a:cxnLst/>
            <a:rect l="l" t="t" r="r" b="b"/>
            <a:pathLst>
              <a:path w="6090831" h="6858000">
                <a:moveTo>
                  <a:pt x="677913" y="0"/>
                </a:moveTo>
                <a:lnTo>
                  <a:pt x="6090831" y="0"/>
                </a:lnTo>
                <a:lnTo>
                  <a:pt x="6090831" y="6858000"/>
                </a:lnTo>
                <a:lnTo>
                  <a:pt x="677913" y="6858000"/>
                </a:lnTo>
                <a:cubicBezTo>
                  <a:pt x="303512" y="6858000"/>
                  <a:pt x="0" y="6554488"/>
                  <a:pt x="0" y="6180087"/>
                </a:cubicBezTo>
                <a:lnTo>
                  <a:pt x="0" y="677913"/>
                </a:lnTo>
                <a:cubicBezTo>
                  <a:pt x="0" y="303512"/>
                  <a:pt x="303512" y="0"/>
                  <a:pt x="677913" y="0"/>
                </a:cubicBezTo>
                <a:close/>
              </a:path>
            </a:pathLst>
          </a:custGeom>
        </p:spPr>
      </p:pic>
      <p:sp>
        <p:nvSpPr>
          <p:cNvPr id="5" name="Date Placeholder 4">
            <a:extLst>
              <a:ext uri="{FF2B5EF4-FFF2-40B4-BE49-F238E27FC236}">
                <a16:creationId xmlns:a16="http://schemas.microsoft.com/office/drawing/2014/main" id="{FD197079-205D-6469-5085-C380EA7D0C36}"/>
              </a:ext>
            </a:extLst>
          </p:cNvPr>
          <p:cNvSpPr>
            <a:spLocks noGrp="1"/>
          </p:cNvSpPr>
          <p:nvPr>
            <p:ph type="dt" sz="half" idx="10"/>
          </p:nvPr>
        </p:nvSpPr>
        <p:spPr/>
        <p:txBody>
          <a:bodyPr/>
          <a:lstStyle/>
          <a:p>
            <a:fld id="{A4A455D7-A792-41D7-A263-AEEFEE6E5EC1}" type="datetime1">
              <a:rPr lang="en-US" smtClean="0"/>
              <a:t>1/30/25</a:t>
            </a:fld>
            <a:endParaRPr lang="en-US"/>
          </a:p>
        </p:txBody>
      </p:sp>
      <p:sp>
        <p:nvSpPr>
          <p:cNvPr id="6" name="Footer Placeholder 5">
            <a:extLst>
              <a:ext uri="{FF2B5EF4-FFF2-40B4-BE49-F238E27FC236}">
                <a16:creationId xmlns:a16="http://schemas.microsoft.com/office/drawing/2014/main" id="{1C90BBED-22D9-8ECB-9B9F-AF4660ACF329}"/>
              </a:ext>
            </a:extLst>
          </p:cNvPr>
          <p:cNvSpPr>
            <a:spLocks noGrp="1"/>
          </p:cNvSpPr>
          <p:nvPr>
            <p:ph type="ftr" sz="quarter" idx="11"/>
          </p:nvPr>
        </p:nvSpPr>
        <p:spPr/>
        <p:txBody>
          <a:bodyPr/>
          <a:lstStyle/>
          <a:p>
            <a:r>
              <a:rPr lang="en-US"/>
              <a:t>Soundfit® Custom Ear tips</a:t>
            </a:r>
          </a:p>
        </p:txBody>
      </p:sp>
      <p:sp>
        <p:nvSpPr>
          <p:cNvPr id="7" name="Slide Number Placeholder 6">
            <a:extLst>
              <a:ext uri="{FF2B5EF4-FFF2-40B4-BE49-F238E27FC236}">
                <a16:creationId xmlns:a16="http://schemas.microsoft.com/office/drawing/2014/main" id="{33D0EB19-1AD3-3132-5C5A-AB344EABA434}"/>
              </a:ext>
            </a:extLst>
          </p:cNvPr>
          <p:cNvSpPr>
            <a:spLocks noGrp="1"/>
          </p:cNvSpPr>
          <p:nvPr>
            <p:ph type="sldNum" sz="quarter" idx="12"/>
          </p:nvPr>
        </p:nvSpPr>
        <p:spPr/>
        <p:txBody>
          <a:bodyPr/>
          <a:lstStyle/>
          <a:p>
            <a:fld id="{6E91CC32-6A6B-4E2E-BBA1-6864F305DA26}" type="slidenum">
              <a:rPr lang="en-US" smtClean="0"/>
              <a:t>1</a:t>
            </a:fld>
            <a:endParaRPr lang="en-US"/>
          </a:p>
        </p:txBody>
      </p:sp>
    </p:spTree>
    <p:extLst>
      <p:ext uri="{BB962C8B-B14F-4D97-AF65-F5344CB8AC3E}">
        <p14:creationId xmlns:p14="http://schemas.microsoft.com/office/powerpoint/2010/main" val="3701881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C1800-D889-769E-4AEC-404F8E0AFE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6CF1F9-8590-6A33-7A59-D72DB4B67A1E}"/>
              </a:ext>
            </a:extLst>
          </p:cNvPr>
          <p:cNvSpPr>
            <a:spLocks noGrp="1"/>
          </p:cNvSpPr>
          <p:nvPr>
            <p:ph type="title"/>
          </p:nvPr>
        </p:nvSpPr>
        <p:spPr>
          <a:xfrm>
            <a:off x="340137" y="63202"/>
            <a:ext cx="9956747" cy="1438780"/>
          </a:xfrm>
        </p:spPr>
        <p:txBody>
          <a:bodyPr/>
          <a:lstStyle/>
          <a:p>
            <a:r>
              <a:rPr lang="en-US"/>
              <a:t>Business Strategy: Profitability</a:t>
            </a:r>
          </a:p>
        </p:txBody>
      </p:sp>
      <p:sp>
        <p:nvSpPr>
          <p:cNvPr id="3" name="Content Placeholder 2">
            <a:extLst>
              <a:ext uri="{FF2B5EF4-FFF2-40B4-BE49-F238E27FC236}">
                <a16:creationId xmlns:a16="http://schemas.microsoft.com/office/drawing/2014/main" id="{F1B06E64-2F4F-1CEE-749C-D493B87A2480}"/>
              </a:ext>
            </a:extLst>
          </p:cNvPr>
          <p:cNvSpPr>
            <a:spLocks noGrp="1"/>
          </p:cNvSpPr>
          <p:nvPr>
            <p:ph idx="1"/>
          </p:nvPr>
        </p:nvSpPr>
        <p:spPr>
          <a:xfrm>
            <a:off x="382575" y="1437539"/>
            <a:ext cx="5480344" cy="5169784"/>
          </a:xfrm>
        </p:spPr>
        <p:txBody>
          <a:bodyPr>
            <a:normAutofit/>
          </a:bodyPr>
          <a:lstStyle/>
          <a:p>
            <a:pPr marL="0" indent="0">
              <a:buNone/>
            </a:pPr>
            <a:endParaRPr lang="en-US"/>
          </a:p>
          <a:p>
            <a:pPr marL="0" indent="0">
              <a:buNone/>
            </a:pPr>
            <a:r>
              <a:rPr lang="en-US"/>
              <a:t>Sale Price = $99.99</a:t>
            </a:r>
          </a:p>
          <a:p>
            <a:pPr marL="0" indent="0">
              <a:buNone/>
            </a:pPr>
            <a:r>
              <a:rPr lang="en-US"/>
              <a:t>COGS = *$10.54 / per pair of ear tips</a:t>
            </a:r>
          </a:p>
          <a:p>
            <a:pPr marL="0" indent="0">
              <a:buNone/>
            </a:pPr>
            <a:endParaRPr lang="en-US"/>
          </a:p>
          <a:p>
            <a:pPr>
              <a:buFontTx/>
              <a:buChar char="-"/>
            </a:pPr>
            <a:r>
              <a:rPr lang="en-US"/>
              <a:t>R&amp;D ≈ $51,272</a:t>
            </a:r>
          </a:p>
          <a:p>
            <a:pPr lvl="1">
              <a:buFontTx/>
              <a:buChar char="-"/>
            </a:pPr>
            <a:r>
              <a:rPr lang="en-US"/>
              <a:t>$50,000 photogrammetry software</a:t>
            </a:r>
          </a:p>
          <a:p>
            <a:pPr lvl="1">
              <a:buFontTx/>
              <a:buChar char="-"/>
            </a:pPr>
            <a:r>
              <a:rPr lang="en-US"/>
              <a:t>$106.02/</a:t>
            </a:r>
            <a:r>
              <a:rPr lang="en-US" err="1"/>
              <a:t>mo</a:t>
            </a:r>
            <a:r>
              <a:rPr lang="en-US"/>
              <a:t>, $1272/year website &amp; manufacturer integration (additional $25,000 cushion)</a:t>
            </a:r>
          </a:p>
          <a:p>
            <a:pPr>
              <a:buFontTx/>
              <a:buChar char="-"/>
            </a:pPr>
            <a:r>
              <a:rPr lang="en-US"/>
              <a:t>Advertising ≈ $100,000</a:t>
            </a:r>
          </a:p>
          <a:p>
            <a:pPr>
              <a:buFontTx/>
              <a:buChar char="-"/>
            </a:pPr>
            <a:r>
              <a:rPr lang="en-US"/>
              <a:t>Intellectual Property ≈ $20,000</a:t>
            </a:r>
          </a:p>
        </p:txBody>
      </p:sp>
      <p:sp>
        <p:nvSpPr>
          <p:cNvPr id="4" name="Date Placeholder 3">
            <a:extLst>
              <a:ext uri="{FF2B5EF4-FFF2-40B4-BE49-F238E27FC236}">
                <a16:creationId xmlns:a16="http://schemas.microsoft.com/office/drawing/2014/main" id="{D2F41EED-78EE-01CF-FC4A-C5A7AD42E818}"/>
              </a:ext>
            </a:extLst>
          </p:cNvPr>
          <p:cNvSpPr>
            <a:spLocks noGrp="1"/>
          </p:cNvSpPr>
          <p:nvPr>
            <p:ph type="dt" sz="half" idx="10"/>
          </p:nvPr>
        </p:nvSpPr>
        <p:spPr/>
        <p:txBody>
          <a:bodyPr/>
          <a:lstStyle/>
          <a:p>
            <a:fld id="{58FAF2BB-292B-4E43-805A-C0BB08F35E0A}" type="datetime1">
              <a:rPr lang="en-US" smtClean="0"/>
              <a:t>1/30/25</a:t>
            </a:fld>
            <a:endParaRPr lang="en-US"/>
          </a:p>
        </p:txBody>
      </p:sp>
      <p:sp>
        <p:nvSpPr>
          <p:cNvPr id="5" name="Footer Placeholder 4">
            <a:extLst>
              <a:ext uri="{FF2B5EF4-FFF2-40B4-BE49-F238E27FC236}">
                <a16:creationId xmlns:a16="http://schemas.microsoft.com/office/drawing/2014/main" id="{8DF26077-74B0-4291-0DC0-7FC75B242004}"/>
              </a:ext>
            </a:extLst>
          </p:cNvPr>
          <p:cNvSpPr>
            <a:spLocks noGrp="1"/>
          </p:cNvSpPr>
          <p:nvPr>
            <p:ph type="ftr" sz="quarter" idx="11"/>
          </p:nvPr>
        </p:nvSpPr>
        <p:spPr/>
        <p:txBody>
          <a:bodyPr/>
          <a:lstStyle/>
          <a:p>
            <a:r>
              <a:rPr lang="en-US" err="1"/>
              <a:t>Soundfit</a:t>
            </a:r>
            <a:r>
              <a:rPr lang="en-US"/>
              <a:t>® Custom Ear tips</a:t>
            </a:r>
          </a:p>
        </p:txBody>
      </p:sp>
      <p:sp>
        <p:nvSpPr>
          <p:cNvPr id="6" name="Slide Number Placeholder 5">
            <a:extLst>
              <a:ext uri="{FF2B5EF4-FFF2-40B4-BE49-F238E27FC236}">
                <a16:creationId xmlns:a16="http://schemas.microsoft.com/office/drawing/2014/main" id="{BF70FB04-B02F-34CC-3CB7-38903B76BE67}"/>
              </a:ext>
            </a:extLst>
          </p:cNvPr>
          <p:cNvSpPr>
            <a:spLocks noGrp="1"/>
          </p:cNvSpPr>
          <p:nvPr>
            <p:ph type="sldNum" sz="quarter" idx="12"/>
          </p:nvPr>
        </p:nvSpPr>
        <p:spPr/>
        <p:txBody>
          <a:bodyPr/>
          <a:lstStyle/>
          <a:p>
            <a:fld id="{6E91CC32-6A6B-4E2E-BBA1-6864F305DA26}" type="slidenum">
              <a:rPr lang="en-US" smtClean="0"/>
              <a:t>10</a:t>
            </a:fld>
            <a:endParaRPr lang="en-US"/>
          </a:p>
        </p:txBody>
      </p:sp>
      <p:sp>
        <p:nvSpPr>
          <p:cNvPr id="8" name="Content Placeholder 2">
            <a:extLst>
              <a:ext uri="{FF2B5EF4-FFF2-40B4-BE49-F238E27FC236}">
                <a16:creationId xmlns:a16="http://schemas.microsoft.com/office/drawing/2014/main" id="{E4C1D875-517A-89B5-4D18-99E59D1C29E2}"/>
              </a:ext>
            </a:extLst>
          </p:cNvPr>
          <p:cNvSpPr txBox="1">
            <a:spLocks/>
          </p:cNvSpPr>
          <p:nvPr/>
        </p:nvSpPr>
        <p:spPr>
          <a:xfrm>
            <a:off x="6965507" y="1629079"/>
            <a:ext cx="3128684" cy="1550218"/>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6868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buFont typeface="Arial" panose="020B0604020202020204" pitchFamily="34" charset="0"/>
              <a:buNone/>
            </a:pPr>
            <a:r>
              <a:rPr lang="en-US" b="1"/>
              <a:t>Gross profit = $89.45</a:t>
            </a:r>
            <a:r>
              <a:rPr lang="en-US"/>
              <a:t> </a:t>
            </a:r>
          </a:p>
        </p:txBody>
      </p:sp>
      <p:sp>
        <p:nvSpPr>
          <p:cNvPr id="9" name="Arrow: Right 8">
            <a:extLst>
              <a:ext uri="{FF2B5EF4-FFF2-40B4-BE49-F238E27FC236}">
                <a16:creationId xmlns:a16="http://schemas.microsoft.com/office/drawing/2014/main" id="{33CDCE03-9333-F2E1-55F0-D41DFECD2EE8}"/>
              </a:ext>
            </a:extLst>
          </p:cNvPr>
          <p:cNvSpPr/>
          <p:nvPr/>
        </p:nvSpPr>
        <p:spPr>
          <a:xfrm>
            <a:off x="5320554" y="2091934"/>
            <a:ext cx="1084730" cy="466164"/>
          </a:xfrm>
          <a:prstGeom prst="right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0583310-B6D2-43A3-6D08-3F70D94239C3}"/>
              </a:ext>
            </a:extLst>
          </p:cNvPr>
          <p:cNvSpPr/>
          <p:nvPr/>
        </p:nvSpPr>
        <p:spPr>
          <a:xfrm>
            <a:off x="5320554" y="4307962"/>
            <a:ext cx="1084730" cy="466164"/>
          </a:xfrm>
          <a:prstGeom prst="rightArrow">
            <a:avLst/>
          </a:prstGeom>
          <a:solidFill>
            <a:srgbClr val="92D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12005280-CE58-110E-922D-9871B7DED727}"/>
              </a:ext>
            </a:extLst>
          </p:cNvPr>
          <p:cNvSpPr txBox="1">
            <a:spLocks/>
          </p:cNvSpPr>
          <p:nvPr/>
        </p:nvSpPr>
        <p:spPr>
          <a:xfrm>
            <a:off x="6965507" y="3508313"/>
            <a:ext cx="4816954" cy="2460335"/>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6868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t>W/ Advertising </a:t>
            </a:r>
          </a:p>
          <a:p>
            <a:pPr marL="0" indent="0">
              <a:buFont typeface="Arial" panose="020B0604020202020204" pitchFamily="34" charset="0"/>
              <a:buNone/>
            </a:pPr>
            <a:r>
              <a:rPr lang="en-US" sz="1600" b="1"/>
              <a:t>Break Even Point = 1915 pairs </a:t>
            </a:r>
          </a:p>
          <a:p>
            <a:pPr marL="0" indent="0">
              <a:buFont typeface="Arial" panose="020B0604020202020204" pitchFamily="34" charset="0"/>
              <a:buNone/>
            </a:pPr>
            <a:r>
              <a:rPr lang="en-US" sz="1600" b="1"/>
              <a:t>= $191,480.85 in sales</a:t>
            </a:r>
          </a:p>
          <a:p>
            <a:pPr marL="0" indent="0">
              <a:buFont typeface="Arial" panose="020B0604020202020204" pitchFamily="34" charset="0"/>
              <a:buNone/>
            </a:pPr>
            <a:endParaRPr lang="en-US" b="1"/>
          </a:p>
          <a:p>
            <a:pPr marL="0" indent="0">
              <a:buFont typeface="Arial" panose="020B0604020202020204" pitchFamily="34" charset="0"/>
              <a:buNone/>
            </a:pPr>
            <a:r>
              <a:rPr lang="en-US" sz="1600" b="1"/>
              <a:t>W/O Advertising</a:t>
            </a:r>
          </a:p>
          <a:p>
            <a:pPr marL="0" indent="0">
              <a:buFont typeface="Arial" panose="020B0604020202020204" pitchFamily="34" charset="0"/>
              <a:buNone/>
            </a:pPr>
            <a:r>
              <a:rPr lang="en-US" sz="1600" b="1"/>
              <a:t>Break Even Point = 797 pairs = $79,692.03 in sales</a:t>
            </a:r>
          </a:p>
        </p:txBody>
      </p:sp>
    </p:spTree>
    <p:extLst>
      <p:ext uri="{BB962C8B-B14F-4D97-AF65-F5344CB8AC3E}">
        <p14:creationId xmlns:p14="http://schemas.microsoft.com/office/powerpoint/2010/main" val="2305364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A2BC11C-25CD-BA01-B738-D4A5DD658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C83553-878F-B2A7-013B-E98AE8F4D11B}"/>
              </a:ext>
            </a:extLst>
          </p:cNvPr>
          <p:cNvSpPr>
            <a:spLocks noGrp="1"/>
          </p:cNvSpPr>
          <p:nvPr>
            <p:ph type="title"/>
          </p:nvPr>
        </p:nvSpPr>
        <p:spPr>
          <a:xfrm>
            <a:off x="308389" y="750626"/>
            <a:ext cx="5625880" cy="1805607"/>
          </a:xfrm>
        </p:spPr>
        <p:txBody>
          <a:bodyPr anchor="t">
            <a:normAutofit/>
          </a:bodyPr>
          <a:lstStyle/>
          <a:p>
            <a:r>
              <a:rPr lang="en-US"/>
              <a:t>Business Strategy: Returns</a:t>
            </a:r>
          </a:p>
        </p:txBody>
      </p:sp>
      <p:sp>
        <p:nvSpPr>
          <p:cNvPr id="4" name="Date Placeholder 3">
            <a:extLst>
              <a:ext uri="{FF2B5EF4-FFF2-40B4-BE49-F238E27FC236}">
                <a16:creationId xmlns:a16="http://schemas.microsoft.com/office/drawing/2014/main" id="{286040A5-4D66-E329-523F-7C865869F9C2}"/>
              </a:ext>
            </a:extLst>
          </p:cNvPr>
          <p:cNvSpPr>
            <a:spLocks noGrp="1"/>
          </p:cNvSpPr>
          <p:nvPr>
            <p:ph type="dt" sz="half" idx="10"/>
          </p:nvPr>
        </p:nvSpPr>
        <p:spPr>
          <a:xfrm>
            <a:off x="340137" y="63202"/>
            <a:ext cx="2743200" cy="318221"/>
          </a:xfrm>
        </p:spPr>
        <p:txBody>
          <a:bodyPr>
            <a:normAutofit/>
          </a:bodyPr>
          <a:lstStyle/>
          <a:p>
            <a:pPr>
              <a:spcAft>
                <a:spcPts val="600"/>
              </a:spcAft>
            </a:pPr>
            <a:fld id="{0C5DBA71-9969-472D-BE6E-9F2B1A8988A8}" type="datetime1">
              <a:rPr lang="en-US" smtClean="0"/>
              <a:t>1/30/25</a:t>
            </a:fld>
            <a:endParaRPr lang="en-US"/>
          </a:p>
        </p:txBody>
      </p:sp>
      <p:sp>
        <p:nvSpPr>
          <p:cNvPr id="3" name="Content Placeholder 2">
            <a:extLst>
              <a:ext uri="{FF2B5EF4-FFF2-40B4-BE49-F238E27FC236}">
                <a16:creationId xmlns:a16="http://schemas.microsoft.com/office/drawing/2014/main" id="{98336F63-6B2E-1AC7-1C91-2CE31FC08480}"/>
              </a:ext>
            </a:extLst>
          </p:cNvPr>
          <p:cNvSpPr>
            <a:spLocks noGrp="1"/>
          </p:cNvSpPr>
          <p:nvPr>
            <p:ph idx="1"/>
          </p:nvPr>
        </p:nvSpPr>
        <p:spPr>
          <a:xfrm>
            <a:off x="304050" y="3233928"/>
            <a:ext cx="5487896" cy="3555491"/>
          </a:xfrm>
        </p:spPr>
        <p:txBody>
          <a:bodyPr vert="horz" lIns="91440" tIns="45720" rIns="91440" bIns="45720" rtlCol="0" anchor="b">
            <a:normAutofit/>
          </a:bodyPr>
          <a:lstStyle/>
          <a:p>
            <a:endParaRPr lang="en-US">
              <a:latin typeface="Arial"/>
              <a:cs typeface="Arial"/>
            </a:endParaRPr>
          </a:p>
          <a:p>
            <a:pPr lvl="1">
              <a:buFont typeface="Courier New" panose="020B0604020202020204" pitchFamily="34" charset="0"/>
              <a:buChar char="o"/>
            </a:pPr>
            <a:endParaRPr lang="en-US">
              <a:latin typeface="Arial"/>
              <a:cs typeface="Arial"/>
            </a:endParaRPr>
          </a:p>
          <a:p>
            <a:pPr marL="228600" lvl="1" indent="0">
              <a:buNone/>
            </a:pPr>
            <a:endParaRPr lang="en-US">
              <a:latin typeface="Arial"/>
              <a:cs typeface="Arial"/>
            </a:endParaRPr>
          </a:p>
          <a:p>
            <a:pPr lvl="1">
              <a:buFont typeface="Courier New" panose="020B0604020202020204" pitchFamily="34" charset="0"/>
              <a:buChar char="o"/>
            </a:pPr>
            <a:endParaRPr lang="en-US">
              <a:latin typeface="Arial"/>
              <a:cs typeface="Arial"/>
            </a:endParaRPr>
          </a:p>
          <a:p>
            <a:pPr marL="0" indent="0">
              <a:buNone/>
            </a:pPr>
            <a:endParaRPr lang="en-US">
              <a:latin typeface="Arial"/>
              <a:cs typeface="Arial"/>
            </a:endParaRPr>
          </a:p>
        </p:txBody>
      </p:sp>
      <p:sp>
        <p:nvSpPr>
          <p:cNvPr id="15" name="Freeform: Shape 14">
            <a:extLst>
              <a:ext uri="{FF2B5EF4-FFF2-40B4-BE49-F238E27FC236}">
                <a16:creationId xmlns:a16="http://schemas.microsoft.com/office/drawing/2014/main" id="{7EDC370B-A1E5-1BCE-360E-25CD04D0F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37140" y="0"/>
            <a:ext cx="5054860" cy="6858000"/>
          </a:xfrm>
          <a:custGeom>
            <a:avLst/>
            <a:gdLst>
              <a:gd name="connsiteX0" fmla="*/ 677913 w 5054860"/>
              <a:gd name="connsiteY0" fmla="*/ 0 h 6858000"/>
              <a:gd name="connsiteX1" fmla="*/ 5054860 w 5054860"/>
              <a:gd name="connsiteY1" fmla="*/ 0 h 6858000"/>
              <a:gd name="connsiteX2" fmla="*/ 5054860 w 5054860"/>
              <a:gd name="connsiteY2" fmla="*/ 6858000 h 6858000"/>
              <a:gd name="connsiteX3" fmla="*/ 677913 w 5054860"/>
              <a:gd name="connsiteY3" fmla="*/ 6858000 h 6858000"/>
              <a:gd name="connsiteX4" fmla="*/ 0 w 5054860"/>
              <a:gd name="connsiteY4" fmla="*/ 6180087 h 6858000"/>
              <a:gd name="connsiteX5" fmla="*/ 0 w 5054860"/>
              <a:gd name="connsiteY5" fmla="*/ 677913 h 6858000"/>
              <a:gd name="connsiteX6" fmla="*/ 677913 w 505486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54860" h="6858000">
                <a:moveTo>
                  <a:pt x="677913" y="0"/>
                </a:moveTo>
                <a:lnTo>
                  <a:pt x="5054860" y="0"/>
                </a:lnTo>
                <a:lnTo>
                  <a:pt x="5054860" y="6858000"/>
                </a:lnTo>
                <a:lnTo>
                  <a:pt x="677913" y="6858000"/>
                </a:lnTo>
                <a:cubicBezTo>
                  <a:pt x="303512" y="6858000"/>
                  <a:pt x="0" y="6554488"/>
                  <a:pt x="0" y="6180087"/>
                </a:cubicBezTo>
                <a:lnTo>
                  <a:pt x="0" y="677913"/>
                </a:lnTo>
                <a:cubicBezTo>
                  <a:pt x="0" y="303512"/>
                  <a:pt x="303512" y="0"/>
                  <a:pt x="677913"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descr="30 day money back guarantee golden sign ...">
            <a:extLst>
              <a:ext uri="{FF2B5EF4-FFF2-40B4-BE49-F238E27FC236}">
                <a16:creationId xmlns:a16="http://schemas.microsoft.com/office/drawing/2014/main" id="{C9E1D60E-D4D4-98BF-E553-CA7A9555E994}"/>
              </a:ext>
            </a:extLst>
          </p:cNvPr>
          <p:cNvPicPr>
            <a:picLocks noChangeAspect="1"/>
          </p:cNvPicPr>
          <p:nvPr/>
        </p:nvPicPr>
        <p:blipFill>
          <a:blip r:embed="rId2"/>
          <a:stretch>
            <a:fillRect/>
          </a:stretch>
        </p:blipFill>
        <p:spPr>
          <a:xfrm>
            <a:off x="7918580" y="1382461"/>
            <a:ext cx="3485372" cy="4091523"/>
          </a:xfrm>
          <a:prstGeom prst="rect">
            <a:avLst/>
          </a:prstGeom>
        </p:spPr>
      </p:pic>
      <p:sp>
        <p:nvSpPr>
          <p:cNvPr id="5" name="Footer Placeholder 4">
            <a:extLst>
              <a:ext uri="{FF2B5EF4-FFF2-40B4-BE49-F238E27FC236}">
                <a16:creationId xmlns:a16="http://schemas.microsoft.com/office/drawing/2014/main" id="{E4D25C1D-6065-B4D6-019F-E5718E1D9B21}"/>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rgbClr val="000000"/>
                </a:solidFill>
              </a:rPr>
              <a:t>Soundfit® Custom Ear tips</a:t>
            </a:r>
          </a:p>
        </p:txBody>
      </p:sp>
      <p:sp>
        <p:nvSpPr>
          <p:cNvPr id="6" name="Slide Number Placeholder 5">
            <a:extLst>
              <a:ext uri="{FF2B5EF4-FFF2-40B4-BE49-F238E27FC236}">
                <a16:creationId xmlns:a16="http://schemas.microsoft.com/office/drawing/2014/main" id="{B5EDD685-9375-5C5D-6FE5-0A0542425A85}"/>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rgbClr val="000000"/>
                </a:solidFill>
              </a:rPr>
              <a:pPr>
                <a:spcAft>
                  <a:spcPts val="600"/>
                </a:spcAft>
              </a:pPr>
              <a:t>11</a:t>
            </a:fld>
            <a:endParaRPr lang="en-US">
              <a:solidFill>
                <a:srgbClr val="000000"/>
              </a:solidFill>
            </a:endParaRPr>
          </a:p>
        </p:txBody>
      </p:sp>
      <p:sp>
        <p:nvSpPr>
          <p:cNvPr id="7" name="TextBox 6">
            <a:extLst>
              <a:ext uri="{FF2B5EF4-FFF2-40B4-BE49-F238E27FC236}">
                <a16:creationId xmlns:a16="http://schemas.microsoft.com/office/drawing/2014/main" id="{46F9E9E6-5A57-C1CC-C375-3A0C4C4394A3}"/>
              </a:ext>
            </a:extLst>
          </p:cNvPr>
          <p:cNvSpPr txBox="1"/>
          <p:nvPr/>
        </p:nvSpPr>
        <p:spPr>
          <a:xfrm>
            <a:off x="487680" y="2426208"/>
            <a:ext cx="4925568" cy="49972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20000"/>
              </a:lnSpc>
              <a:spcBef>
                <a:spcPts val="1000"/>
              </a:spcBef>
              <a:buFont typeface="Arial"/>
              <a:buChar char="•"/>
            </a:pPr>
            <a:r>
              <a:rPr lang="en-US">
                <a:latin typeface="Arial"/>
                <a:cs typeface="Arial"/>
              </a:rPr>
              <a:t>Implement an exchange/return policy</a:t>
            </a:r>
          </a:p>
          <a:p>
            <a:pPr marL="742950" lvl="1" indent="-285750">
              <a:lnSpc>
                <a:spcPct val="120000"/>
              </a:lnSpc>
              <a:spcBef>
                <a:spcPts val="500"/>
              </a:spcBef>
              <a:buFont typeface="Courier New,monospace"/>
              <a:buChar char="o"/>
            </a:pPr>
            <a:r>
              <a:rPr lang="en-US" sz="1600">
                <a:latin typeface="Arial"/>
                <a:cs typeface="Arial"/>
              </a:rPr>
              <a:t>Reduce purchase hesitation</a:t>
            </a:r>
          </a:p>
          <a:p>
            <a:pPr marL="742950" lvl="1" indent="-285750">
              <a:lnSpc>
                <a:spcPct val="120000"/>
              </a:lnSpc>
              <a:spcBef>
                <a:spcPts val="500"/>
              </a:spcBef>
              <a:buFont typeface="Courier New,monospace"/>
              <a:buChar char="o"/>
            </a:pPr>
            <a:r>
              <a:rPr lang="en-US" sz="1600">
                <a:latin typeface="Arial"/>
                <a:cs typeface="Arial"/>
              </a:rPr>
              <a:t>Increase customer satisfaction and loyalty</a:t>
            </a:r>
          </a:p>
          <a:p>
            <a:pPr marL="285750" indent="-285750">
              <a:lnSpc>
                <a:spcPct val="120000"/>
              </a:lnSpc>
              <a:spcBef>
                <a:spcPts val="1000"/>
              </a:spcBef>
              <a:buFont typeface="Arial"/>
              <a:buChar char="•"/>
            </a:pPr>
            <a:r>
              <a:rPr lang="en-US">
                <a:latin typeface="Arial"/>
                <a:cs typeface="Arial"/>
              </a:rPr>
              <a:t>30 day exchange/return policy</a:t>
            </a:r>
          </a:p>
          <a:p>
            <a:pPr marL="742950" lvl="1" indent="-285750">
              <a:lnSpc>
                <a:spcPct val="120000"/>
              </a:lnSpc>
              <a:spcBef>
                <a:spcPts val="500"/>
              </a:spcBef>
              <a:buFont typeface="Courier New,monospace"/>
              <a:buChar char="o"/>
            </a:pPr>
            <a:r>
              <a:rPr lang="en-US" sz="1600">
                <a:latin typeface="Arial"/>
                <a:cs typeface="Arial"/>
              </a:rPr>
              <a:t>Customers may exchange or return our products no questions asked</a:t>
            </a:r>
          </a:p>
          <a:p>
            <a:pPr marL="742950" lvl="1" indent="-285750">
              <a:lnSpc>
                <a:spcPct val="120000"/>
              </a:lnSpc>
              <a:spcBef>
                <a:spcPts val="500"/>
              </a:spcBef>
              <a:buFont typeface="Courier New,monospace"/>
              <a:buChar char="o"/>
            </a:pPr>
            <a:r>
              <a:rPr lang="en-US" sz="1600">
                <a:latin typeface="Arial"/>
                <a:cs typeface="Arial"/>
              </a:rPr>
              <a:t>Shipping return label will be available</a:t>
            </a:r>
          </a:p>
          <a:p>
            <a:pPr marL="742950" lvl="1" indent="-285750">
              <a:lnSpc>
                <a:spcPct val="120000"/>
              </a:lnSpc>
              <a:spcBef>
                <a:spcPts val="500"/>
              </a:spcBef>
              <a:buFont typeface="Courier New,monospace"/>
              <a:buChar char="o"/>
            </a:pPr>
            <a:endParaRPr lang="en-US" sz="1600">
              <a:latin typeface="Arial"/>
              <a:cs typeface="Arial"/>
            </a:endParaRPr>
          </a:p>
          <a:p>
            <a:pPr marL="285750" indent="-285750">
              <a:lnSpc>
                <a:spcPct val="120000"/>
              </a:lnSpc>
              <a:spcBef>
                <a:spcPts val="1000"/>
              </a:spcBef>
              <a:buFont typeface="Arial"/>
              <a:buChar char="•"/>
            </a:pPr>
            <a:endParaRPr lang="en-US">
              <a:latin typeface="Arial"/>
              <a:cs typeface="Arial"/>
            </a:endParaRPr>
          </a:p>
          <a:p>
            <a:pPr marL="1657350" lvl="3" indent="-285750">
              <a:lnSpc>
                <a:spcPct val="120000"/>
              </a:lnSpc>
              <a:spcBef>
                <a:spcPts val="1000"/>
              </a:spcBef>
              <a:buFont typeface="Arial"/>
              <a:buChar char="•"/>
            </a:pPr>
            <a:endParaRPr lang="en-US">
              <a:latin typeface="Arial"/>
              <a:cs typeface="Arial"/>
            </a:endParaRPr>
          </a:p>
          <a:p>
            <a:pPr>
              <a:lnSpc>
                <a:spcPct val="120000"/>
              </a:lnSpc>
              <a:spcBef>
                <a:spcPts val="1000"/>
              </a:spcBef>
            </a:pPr>
            <a:r>
              <a:rPr lang="en-US">
                <a:latin typeface="Arial"/>
                <a:cs typeface="Arial"/>
              </a:rPr>
              <a:t> </a:t>
            </a:r>
          </a:p>
          <a:p>
            <a:pPr marL="742950" lvl="1" indent="-285750">
              <a:lnSpc>
                <a:spcPct val="120000"/>
              </a:lnSpc>
              <a:spcBef>
                <a:spcPts val="500"/>
              </a:spcBef>
              <a:buFont typeface="Courier New,monospace"/>
              <a:buChar char="o"/>
            </a:pPr>
            <a:endParaRPr lang="en-US" sz="1600">
              <a:latin typeface="Arial"/>
              <a:cs typeface="Arial"/>
            </a:endParaRPr>
          </a:p>
          <a:p>
            <a:pPr algn="l"/>
            <a:endParaRPr lang="en-US"/>
          </a:p>
        </p:txBody>
      </p:sp>
    </p:spTree>
    <p:extLst>
      <p:ext uri="{BB962C8B-B14F-4D97-AF65-F5344CB8AC3E}">
        <p14:creationId xmlns:p14="http://schemas.microsoft.com/office/powerpoint/2010/main" val="191402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145B2-FB37-6A4F-0604-50445CCB880B}"/>
              </a:ext>
            </a:extLst>
          </p:cNvPr>
          <p:cNvSpPr>
            <a:spLocks noGrp="1"/>
          </p:cNvSpPr>
          <p:nvPr>
            <p:ph type="title"/>
          </p:nvPr>
        </p:nvSpPr>
        <p:spPr/>
        <p:txBody>
          <a:bodyPr/>
          <a:lstStyle/>
          <a:p>
            <a:r>
              <a:rPr lang="en-US"/>
              <a:t>Future Implementations</a:t>
            </a:r>
          </a:p>
        </p:txBody>
      </p:sp>
      <p:graphicFrame>
        <p:nvGraphicFramePr>
          <p:cNvPr id="13" name="Content Placeholder 2">
            <a:extLst>
              <a:ext uri="{FF2B5EF4-FFF2-40B4-BE49-F238E27FC236}">
                <a16:creationId xmlns:a16="http://schemas.microsoft.com/office/drawing/2014/main" id="{7A6FADCD-1EC5-84EA-9471-959489C369E9}"/>
              </a:ext>
            </a:extLst>
          </p:cNvPr>
          <p:cNvGraphicFramePr>
            <a:graphicFrameLocks noGrp="1"/>
          </p:cNvGraphicFramePr>
          <p:nvPr>
            <p:ph idx="1"/>
            <p:extLst>
              <p:ext uri="{D42A27DB-BD31-4B8C-83A1-F6EECF244321}">
                <p14:modId xmlns:p14="http://schemas.microsoft.com/office/powerpoint/2010/main" val="2138825095"/>
              </p:ext>
            </p:extLst>
          </p:nvPr>
        </p:nvGraphicFramePr>
        <p:xfrm>
          <a:off x="306888" y="1831555"/>
          <a:ext cx="6723047" cy="38701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7675C95C-A686-F720-FA8E-9CD2FD3462C4}"/>
              </a:ext>
            </a:extLst>
          </p:cNvPr>
          <p:cNvSpPr>
            <a:spLocks noGrp="1"/>
          </p:cNvSpPr>
          <p:nvPr>
            <p:ph type="dt" sz="half" idx="10"/>
          </p:nvPr>
        </p:nvSpPr>
        <p:spPr/>
        <p:txBody>
          <a:bodyPr/>
          <a:lstStyle/>
          <a:p>
            <a:fld id="{52A66CFA-89B4-489D-8B3A-1C522BD55AF0}" type="datetime1">
              <a:rPr lang="en-US" smtClean="0"/>
              <a:t>1/30/25</a:t>
            </a:fld>
            <a:endParaRPr lang="en-US"/>
          </a:p>
        </p:txBody>
      </p:sp>
      <p:sp>
        <p:nvSpPr>
          <p:cNvPr id="5" name="Footer Placeholder 4">
            <a:extLst>
              <a:ext uri="{FF2B5EF4-FFF2-40B4-BE49-F238E27FC236}">
                <a16:creationId xmlns:a16="http://schemas.microsoft.com/office/drawing/2014/main" id="{EDD04B45-8F45-49CE-69D4-CCAEAE061F03}"/>
              </a:ext>
            </a:extLst>
          </p:cNvPr>
          <p:cNvSpPr>
            <a:spLocks noGrp="1"/>
          </p:cNvSpPr>
          <p:nvPr>
            <p:ph type="ftr" sz="quarter" idx="11"/>
          </p:nvPr>
        </p:nvSpPr>
        <p:spPr/>
        <p:txBody>
          <a:bodyPr/>
          <a:lstStyle/>
          <a:p>
            <a:r>
              <a:rPr lang="en-US"/>
              <a:t>Soundfit® Custom Ear tips</a:t>
            </a:r>
          </a:p>
        </p:txBody>
      </p:sp>
      <p:sp>
        <p:nvSpPr>
          <p:cNvPr id="6" name="Slide Number Placeholder 5">
            <a:extLst>
              <a:ext uri="{FF2B5EF4-FFF2-40B4-BE49-F238E27FC236}">
                <a16:creationId xmlns:a16="http://schemas.microsoft.com/office/drawing/2014/main" id="{D87F2BA8-DB07-D7FD-D572-4F48A56485DD}"/>
              </a:ext>
            </a:extLst>
          </p:cNvPr>
          <p:cNvSpPr>
            <a:spLocks noGrp="1"/>
          </p:cNvSpPr>
          <p:nvPr>
            <p:ph type="sldNum" sz="quarter" idx="12"/>
          </p:nvPr>
        </p:nvSpPr>
        <p:spPr/>
        <p:txBody>
          <a:bodyPr/>
          <a:lstStyle/>
          <a:p>
            <a:fld id="{6E91CC32-6A6B-4E2E-BBA1-6864F305DA26}" type="slidenum">
              <a:rPr lang="en-US" smtClean="0"/>
              <a:t>12</a:t>
            </a:fld>
            <a:endParaRPr lang="en-US"/>
          </a:p>
        </p:txBody>
      </p:sp>
      <p:pic>
        <p:nvPicPr>
          <p:cNvPr id="7" name="Picture 6" descr="Otoscan®– 3D Ear Scanning Solution - Natus">
            <a:extLst>
              <a:ext uri="{FF2B5EF4-FFF2-40B4-BE49-F238E27FC236}">
                <a16:creationId xmlns:a16="http://schemas.microsoft.com/office/drawing/2014/main" id="{1307B3B7-9450-19F1-3858-E5C6D572619E}"/>
              </a:ext>
            </a:extLst>
          </p:cNvPr>
          <p:cNvPicPr>
            <a:picLocks noChangeAspect="1"/>
          </p:cNvPicPr>
          <p:nvPr/>
        </p:nvPicPr>
        <p:blipFill>
          <a:blip r:embed="rId7"/>
          <a:stretch>
            <a:fillRect/>
          </a:stretch>
        </p:blipFill>
        <p:spPr>
          <a:xfrm>
            <a:off x="8190476" y="2170061"/>
            <a:ext cx="2857500" cy="1600200"/>
          </a:xfrm>
          <a:prstGeom prst="rect">
            <a:avLst/>
          </a:prstGeom>
        </p:spPr>
      </p:pic>
    </p:spTree>
    <p:extLst>
      <p:ext uri="{BB962C8B-B14F-4D97-AF65-F5344CB8AC3E}">
        <p14:creationId xmlns:p14="http://schemas.microsoft.com/office/powerpoint/2010/main" val="437361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9217A-639C-6436-95C9-9EB2A14B4F9E}"/>
              </a:ext>
            </a:extLst>
          </p:cNvPr>
          <p:cNvSpPr>
            <a:spLocks noGrp="1"/>
          </p:cNvSpPr>
          <p:nvPr>
            <p:ph type="title"/>
          </p:nvPr>
        </p:nvSpPr>
        <p:spPr/>
        <p:txBody>
          <a:bodyPr/>
          <a:lstStyle/>
          <a:p>
            <a:r>
              <a:rPr lang="en-US"/>
              <a:t>Future Implementations (Cont.)</a:t>
            </a:r>
          </a:p>
        </p:txBody>
      </p:sp>
      <p:sp>
        <p:nvSpPr>
          <p:cNvPr id="3" name="Content Placeholder 2">
            <a:extLst>
              <a:ext uri="{FF2B5EF4-FFF2-40B4-BE49-F238E27FC236}">
                <a16:creationId xmlns:a16="http://schemas.microsoft.com/office/drawing/2014/main" id="{1D71A2AE-7066-492D-11C0-2D2F1940D857}"/>
              </a:ext>
            </a:extLst>
          </p:cNvPr>
          <p:cNvSpPr>
            <a:spLocks noGrp="1"/>
          </p:cNvSpPr>
          <p:nvPr>
            <p:ph idx="1"/>
          </p:nvPr>
        </p:nvSpPr>
        <p:spPr>
          <a:xfrm>
            <a:off x="340137" y="2211383"/>
            <a:ext cx="2747869" cy="3870181"/>
          </a:xfrm>
        </p:spPr>
        <p:txBody>
          <a:bodyPr/>
          <a:lstStyle/>
          <a:p>
            <a:pPr algn="ctr"/>
            <a:r>
              <a:rPr lang="en-US"/>
              <a:t>Updated Facilities</a:t>
            </a:r>
          </a:p>
          <a:p>
            <a:pPr lvl="1" algn="ctr"/>
            <a:r>
              <a:rPr lang="en-US"/>
              <a:t>Regional Facilities</a:t>
            </a:r>
          </a:p>
          <a:p>
            <a:pPr lvl="1" algn="ctr"/>
            <a:r>
              <a:rPr lang="en-US"/>
              <a:t>Dedicated Production Hubs</a:t>
            </a:r>
          </a:p>
        </p:txBody>
      </p:sp>
      <p:sp>
        <p:nvSpPr>
          <p:cNvPr id="4" name="Date Placeholder 3">
            <a:extLst>
              <a:ext uri="{FF2B5EF4-FFF2-40B4-BE49-F238E27FC236}">
                <a16:creationId xmlns:a16="http://schemas.microsoft.com/office/drawing/2014/main" id="{F0BEBA85-9ED1-FFDE-3F7A-8126E1504203}"/>
              </a:ext>
            </a:extLst>
          </p:cNvPr>
          <p:cNvSpPr>
            <a:spLocks noGrp="1"/>
          </p:cNvSpPr>
          <p:nvPr>
            <p:ph type="dt" sz="half" idx="10"/>
          </p:nvPr>
        </p:nvSpPr>
        <p:spPr/>
        <p:txBody>
          <a:bodyPr/>
          <a:lstStyle/>
          <a:p>
            <a:fld id="{FB9F536A-0B27-45DD-9725-4AF494DE24A0}" type="datetime1">
              <a:rPr lang="en-US" smtClean="0"/>
              <a:t>1/30/25</a:t>
            </a:fld>
            <a:endParaRPr lang="en-US"/>
          </a:p>
        </p:txBody>
      </p:sp>
      <p:sp>
        <p:nvSpPr>
          <p:cNvPr id="5" name="Footer Placeholder 4">
            <a:extLst>
              <a:ext uri="{FF2B5EF4-FFF2-40B4-BE49-F238E27FC236}">
                <a16:creationId xmlns:a16="http://schemas.microsoft.com/office/drawing/2014/main" id="{0C5E4AC2-74B3-5F44-2682-8C6FF1C10055}"/>
              </a:ext>
            </a:extLst>
          </p:cNvPr>
          <p:cNvSpPr>
            <a:spLocks noGrp="1"/>
          </p:cNvSpPr>
          <p:nvPr>
            <p:ph type="ftr" sz="quarter" idx="11"/>
          </p:nvPr>
        </p:nvSpPr>
        <p:spPr/>
        <p:txBody>
          <a:bodyPr/>
          <a:lstStyle/>
          <a:p>
            <a:r>
              <a:rPr lang="en-US"/>
              <a:t>Soundfit® Custom Ear tips</a:t>
            </a:r>
          </a:p>
        </p:txBody>
      </p:sp>
      <p:sp>
        <p:nvSpPr>
          <p:cNvPr id="6" name="Slide Number Placeholder 5">
            <a:extLst>
              <a:ext uri="{FF2B5EF4-FFF2-40B4-BE49-F238E27FC236}">
                <a16:creationId xmlns:a16="http://schemas.microsoft.com/office/drawing/2014/main" id="{0DD080BC-163F-801F-D4D3-CA908DA9EE26}"/>
              </a:ext>
            </a:extLst>
          </p:cNvPr>
          <p:cNvSpPr>
            <a:spLocks noGrp="1"/>
          </p:cNvSpPr>
          <p:nvPr>
            <p:ph type="sldNum" sz="quarter" idx="12"/>
          </p:nvPr>
        </p:nvSpPr>
        <p:spPr/>
        <p:txBody>
          <a:bodyPr/>
          <a:lstStyle/>
          <a:p>
            <a:fld id="{6E91CC32-6A6B-4E2E-BBA1-6864F305DA26}" type="slidenum">
              <a:rPr lang="en-US" smtClean="0"/>
              <a:t>13</a:t>
            </a:fld>
            <a:endParaRPr lang="en-US"/>
          </a:p>
        </p:txBody>
      </p:sp>
      <p:sp>
        <p:nvSpPr>
          <p:cNvPr id="7" name="Content Placeholder 2">
            <a:extLst>
              <a:ext uri="{FF2B5EF4-FFF2-40B4-BE49-F238E27FC236}">
                <a16:creationId xmlns:a16="http://schemas.microsoft.com/office/drawing/2014/main" id="{77A83C6B-A543-FC7F-E7D5-AEEAABEAF5F1}"/>
              </a:ext>
            </a:extLst>
          </p:cNvPr>
          <p:cNvSpPr txBox="1">
            <a:spLocks/>
          </p:cNvSpPr>
          <p:nvPr/>
        </p:nvSpPr>
        <p:spPr>
          <a:xfrm>
            <a:off x="3083337" y="2211383"/>
            <a:ext cx="5328838" cy="387018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6868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t>Creation of a Mobile App</a:t>
            </a:r>
          </a:p>
          <a:p>
            <a:pPr lvl="1" algn="ctr"/>
            <a:r>
              <a:rPr lang="en-US"/>
              <a:t>Mobile app will allow for accurate ear scans</a:t>
            </a:r>
          </a:p>
          <a:p>
            <a:pPr lvl="1" algn="ctr"/>
            <a:r>
              <a:rPr lang="en-US"/>
              <a:t>Augmented Reality visuals of design and colors</a:t>
            </a:r>
          </a:p>
          <a:p>
            <a:pPr lvl="1" algn="ctr"/>
            <a:r>
              <a:rPr lang="en-US"/>
              <a:t>Incorporate Push Notifications for Order Updates</a:t>
            </a:r>
          </a:p>
        </p:txBody>
      </p:sp>
      <p:sp>
        <p:nvSpPr>
          <p:cNvPr id="8" name="Content Placeholder 2">
            <a:extLst>
              <a:ext uri="{FF2B5EF4-FFF2-40B4-BE49-F238E27FC236}">
                <a16:creationId xmlns:a16="http://schemas.microsoft.com/office/drawing/2014/main" id="{825B81CD-6216-6079-77C7-26B82834C846}"/>
              </a:ext>
            </a:extLst>
          </p:cNvPr>
          <p:cNvSpPr txBox="1">
            <a:spLocks/>
          </p:cNvSpPr>
          <p:nvPr/>
        </p:nvSpPr>
        <p:spPr>
          <a:xfrm>
            <a:off x="8070667" y="2210328"/>
            <a:ext cx="4388933" cy="1755934"/>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6868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t>Mold Kits</a:t>
            </a:r>
          </a:p>
          <a:p>
            <a:pPr lvl="1" algn="ctr"/>
            <a:r>
              <a:rPr lang="en-US"/>
              <a:t>At-Home Mold Kits</a:t>
            </a:r>
          </a:p>
          <a:p>
            <a:pPr lvl="1" algn="ctr"/>
            <a:r>
              <a:rPr lang="en-US"/>
              <a:t>Incentives for Mold Kit usage</a:t>
            </a:r>
          </a:p>
        </p:txBody>
      </p:sp>
      <p:sp>
        <p:nvSpPr>
          <p:cNvPr id="12" name="AutoShape 8" descr="Iphone - Hand Holding a Smartphone - CleanPNG / KissPNG">
            <a:extLst>
              <a:ext uri="{FF2B5EF4-FFF2-40B4-BE49-F238E27FC236}">
                <a16:creationId xmlns:a16="http://schemas.microsoft.com/office/drawing/2014/main" id="{5BCB21EF-4E0C-2F90-87D7-E12B96594458}"/>
              </a:ext>
            </a:extLst>
          </p:cNvPr>
          <p:cNvSpPr>
            <a:spLocks noChangeAspect="1" noChangeArrowheads="1"/>
          </p:cNvSpPr>
          <p:nvPr/>
        </p:nvSpPr>
        <p:spPr bwMode="auto">
          <a:xfrm>
            <a:off x="3596148" y="3276600"/>
            <a:ext cx="2652252" cy="265225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a:extLst>
              <a:ext uri="{FF2B5EF4-FFF2-40B4-BE49-F238E27FC236}">
                <a16:creationId xmlns:a16="http://schemas.microsoft.com/office/drawing/2014/main" id="{23FD9F56-29DC-B336-E339-93521645FEBA}"/>
              </a:ext>
            </a:extLst>
          </p:cNvPr>
          <p:cNvPicPr>
            <a:picLocks noChangeAspect="1"/>
          </p:cNvPicPr>
          <p:nvPr/>
        </p:nvPicPr>
        <p:blipFill>
          <a:blip r:embed="rId2"/>
          <a:stretch>
            <a:fillRect/>
          </a:stretch>
        </p:blipFill>
        <p:spPr>
          <a:xfrm>
            <a:off x="774947" y="3966262"/>
            <a:ext cx="2352675" cy="1943100"/>
          </a:xfrm>
          <a:prstGeom prst="rect">
            <a:avLst/>
          </a:prstGeom>
        </p:spPr>
      </p:pic>
      <p:pic>
        <p:nvPicPr>
          <p:cNvPr id="1038" name="Picture 14" descr="Phone Clipart Stock Illustrations ...">
            <a:extLst>
              <a:ext uri="{FF2B5EF4-FFF2-40B4-BE49-F238E27FC236}">
                <a16:creationId xmlns:a16="http://schemas.microsoft.com/office/drawing/2014/main" id="{941742A9-38AD-8E1F-B296-D442C9EF1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528" y="3862083"/>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C41B8B9-8BEA-9C5F-39C6-3983B950DE64}"/>
              </a:ext>
            </a:extLst>
          </p:cNvPr>
          <p:cNvPicPr>
            <a:picLocks noChangeAspect="1"/>
          </p:cNvPicPr>
          <p:nvPr/>
        </p:nvPicPr>
        <p:blipFill>
          <a:blip r:embed="rId4"/>
          <a:stretch>
            <a:fillRect/>
          </a:stretch>
        </p:blipFill>
        <p:spPr>
          <a:xfrm>
            <a:off x="9512475" y="3867664"/>
            <a:ext cx="1718586" cy="2137544"/>
          </a:xfrm>
          <a:prstGeom prst="rect">
            <a:avLst/>
          </a:prstGeom>
        </p:spPr>
      </p:pic>
    </p:spTree>
    <p:extLst>
      <p:ext uri="{BB962C8B-B14F-4D97-AF65-F5344CB8AC3E}">
        <p14:creationId xmlns:p14="http://schemas.microsoft.com/office/powerpoint/2010/main" val="3915701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F3760-8787-7CC3-EFB8-38B8C9CD07DE}"/>
              </a:ext>
            </a:extLst>
          </p:cNvPr>
          <p:cNvSpPr>
            <a:spLocks noGrp="1"/>
          </p:cNvSpPr>
          <p:nvPr>
            <p:ph type="title"/>
          </p:nvPr>
        </p:nvSpPr>
        <p:spPr/>
        <p:txBody>
          <a:bodyPr/>
          <a:lstStyle/>
          <a:p>
            <a:r>
              <a:rPr lang="en-US"/>
              <a:t>Thanks for Watching :)</a:t>
            </a:r>
          </a:p>
        </p:txBody>
      </p:sp>
      <p:sp>
        <p:nvSpPr>
          <p:cNvPr id="3" name="Content Placeholder 2">
            <a:extLst>
              <a:ext uri="{FF2B5EF4-FFF2-40B4-BE49-F238E27FC236}">
                <a16:creationId xmlns:a16="http://schemas.microsoft.com/office/drawing/2014/main" id="{426319A1-6436-FA3F-143F-F10DC9EF81BF}"/>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5515737C-F2E8-AD7C-675A-82AE8691B77F}"/>
              </a:ext>
            </a:extLst>
          </p:cNvPr>
          <p:cNvSpPr>
            <a:spLocks noGrp="1"/>
          </p:cNvSpPr>
          <p:nvPr>
            <p:ph type="dt" sz="half" idx="10"/>
          </p:nvPr>
        </p:nvSpPr>
        <p:spPr/>
        <p:txBody>
          <a:bodyPr/>
          <a:lstStyle/>
          <a:p>
            <a:fld id="{72A476BC-627D-4391-AA33-543E1685A8F8}" type="datetime1">
              <a:rPr lang="en-US" smtClean="0"/>
              <a:t>1/30/25</a:t>
            </a:fld>
            <a:endParaRPr lang="en-US"/>
          </a:p>
        </p:txBody>
      </p:sp>
      <p:sp>
        <p:nvSpPr>
          <p:cNvPr id="5" name="Footer Placeholder 4">
            <a:extLst>
              <a:ext uri="{FF2B5EF4-FFF2-40B4-BE49-F238E27FC236}">
                <a16:creationId xmlns:a16="http://schemas.microsoft.com/office/drawing/2014/main" id="{682EEA63-242C-AE37-43BD-191B1C8C3968}"/>
              </a:ext>
            </a:extLst>
          </p:cNvPr>
          <p:cNvSpPr>
            <a:spLocks noGrp="1"/>
          </p:cNvSpPr>
          <p:nvPr>
            <p:ph type="ftr" sz="quarter" idx="11"/>
          </p:nvPr>
        </p:nvSpPr>
        <p:spPr/>
        <p:txBody>
          <a:bodyPr/>
          <a:lstStyle/>
          <a:p>
            <a:r>
              <a:rPr lang="en-US"/>
              <a:t>Soundfit® Custom Ear tips</a:t>
            </a:r>
          </a:p>
        </p:txBody>
      </p:sp>
      <p:sp>
        <p:nvSpPr>
          <p:cNvPr id="6" name="Slide Number Placeholder 5">
            <a:extLst>
              <a:ext uri="{FF2B5EF4-FFF2-40B4-BE49-F238E27FC236}">
                <a16:creationId xmlns:a16="http://schemas.microsoft.com/office/drawing/2014/main" id="{7C90BC99-CD1F-1AE7-8298-9F02F6A0501E}"/>
              </a:ext>
            </a:extLst>
          </p:cNvPr>
          <p:cNvSpPr>
            <a:spLocks noGrp="1"/>
          </p:cNvSpPr>
          <p:nvPr>
            <p:ph type="sldNum" sz="quarter" idx="12"/>
          </p:nvPr>
        </p:nvSpPr>
        <p:spPr/>
        <p:txBody>
          <a:bodyPr/>
          <a:lstStyle/>
          <a:p>
            <a:fld id="{6E91CC32-6A6B-4E2E-BBA1-6864F305DA26}" type="slidenum">
              <a:rPr lang="en-US" smtClean="0"/>
              <a:t>14</a:t>
            </a:fld>
            <a:endParaRPr lang="en-US"/>
          </a:p>
        </p:txBody>
      </p:sp>
    </p:spTree>
    <p:extLst>
      <p:ext uri="{BB962C8B-B14F-4D97-AF65-F5344CB8AC3E}">
        <p14:creationId xmlns:p14="http://schemas.microsoft.com/office/powerpoint/2010/main" val="291877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2A10C-0E87-5B05-2042-E71B2A57DECB}"/>
              </a:ext>
            </a:extLst>
          </p:cNvPr>
          <p:cNvSpPr>
            <a:spLocks noGrp="1"/>
          </p:cNvSpPr>
          <p:nvPr>
            <p:ph type="title"/>
          </p:nvPr>
        </p:nvSpPr>
        <p:spPr/>
        <p:txBody>
          <a:bodyPr/>
          <a:lstStyle/>
          <a:p>
            <a:r>
              <a:rPr lang="en-US"/>
              <a:t>Our Company and Business Strategy</a:t>
            </a:r>
          </a:p>
        </p:txBody>
      </p:sp>
      <p:sp>
        <p:nvSpPr>
          <p:cNvPr id="3" name="Content Placeholder 2">
            <a:extLst>
              <a:ext uri="{FF2B5EF4-FFF2-40B4-BE49-F238E27FC236}">
                <a16:creationId xmlns:a16="http://schemas.microsoft.com/office/drawing/2014/main" id="{F246CC1B-459B-D327-01EF-A3F3422BD7DE}"/>
              </a:ext>
            </a:extLst>
          </p:cNvPr>
          <p:cNvSpPr>
            <a:spLocks noGrp="1"/>
          </p:cNvSpPr>
          <p:nvPr>
            <p:ph idx="1"/>
          </p:nvPr>
        </p:nvSpPr>
        <p:spPr/>
        <p:txBody>
          <a:bodyPr vert="horz" lIns="91440" tIns="45720" rIns="91440" bIns="45720" rtlCol="0" anchor="t">
            <a:normAutofit/>
          </a:bodyPr>
          <a:lstStyle/>
          <a:p>
            <a:r>
              <a:rPr lang="en-US">
                <a:ea typeface="+mn-lt"/>
                <a:cs typeface="+mn-lt"/>
              </a:rPr>
              <a:t>Imagine a set of ear tips that improve comfort and sound quality in addition to offering the ideal fit. Hours of comfortable listening are guaranteed by the tight, noise-isolating seal created by the excellent silicone we use. Our ear tips provide exceptional durability and an ergonomic fit that conforms to your individual ear shape, whether you're wearing them for your everyday commute, exercise, work or gaming sessions. They are the perfect addition to any earphone since comfort, quality, and fit should always come first. Our products come in a variety of sizes that are customized just for you.</a:t>
            </a:r>
          </a:p>
          <a:p>
            <a:r>
              <a:rPr lang="en-US">
                <a:ea typeface="+mn-lt"/>
                <a:cs typeface="+mn-lt"/>
              </a:rPr>
              <a:t>Sound Fit aims to provide custom ear tips for those looking to not sacrifice quality at a fraction of the price for our customers.</a:t>
            </a:r>
            <a:endParaRPr lang="en-US"/>
          </a:p>
        </p:txBody>
      </p:sp>
      <p:sp>
        <p:nvSpPr>
          <p:cNvPr id="4" name="Date Placeholder 3">
            <a:extLst>
              <a:ext uri="{FF2B5EF4-FFF2-40B4-BE49-F238E27FC236}">
                <a16:creationId xmlns:a16="http://schemas.microsoft.com/office/drawing/2014/main" id="{3150E002-9047-3FDE-4A22-FD80E1C54417}"/>
              </a:ext>
            </a:extLst>
          </p:cNvPr>
          <p:cNvSpPr>
            <a:spLocks noGrp="1"/>
          </p:cNvSpPr>
          <p:nvPr>
            <p:ph type="dt" sz="half" idx="10"/>
          </p:nvPr>
        </p:nvSpPr>
        <p:spPr/>
        <p:txBody>
          <a:bodyPr/>
          <a:lstStyle/>
          <a:p>
            <a:fld id="{D8BB5506-0E98-47D5-9510-86FDBFF5DFB0}" type="datetime1">
              <a:rPr lang="en-US" smtClean="0"/>
              <a:t>1/30/25</a:t>
            </a:fld>
            <a:endParaRPr lang="en-US"/>
          </a:p>
        </p:txBody>
      </p:sp>
      <p:sp>
        <p:nvSpPr>
          <p:cNvPr id="5" name="Footer Placeholder 4">
            <a:extLst>
              <a:ext uri="{FF2B5EF4-FFF2-40B4-BE49-F238E27FC236}">
                <a16:creationId xmlns:a16="http://schemas.microsoft.com/office/drawing/2014/main" id="{0396F4FC-2473-6D1A-A152-554947098487}"/>
              </a:ext>
            </a:extLst>
          </p:cNvPr>
          <p:cNvSpPr>
            <a:spLocks noGrp="1"/>
          </p:cNvSpPr>
          <p:nvPr>
            <p:ph type="ftr" sz="quarter" idx="11"/>
          </p:nvPr>
        </p:nvSpPr>
        <p:spPr/>
        <p:txBody>
          <a:bodyPr/>
          <a:lstStyle/>
          <a:p>
            <a:r>
              <a:rPr lang="en-US"/>
              <a:t>Soundfit® Custom Ear tips</a:t>
            </a:r>
          </a:p>
        </p:txBody>
      </p:sp>
      <p:sp>
        <p:nvSpPr>
          <p:cNvPr id="6" name="Slide Number Placeholder 5">
            <a:extLst>
              <a:ext uri="{FF2B5EF4-FFF2-40B4-BE49-F238E27FC236}">
                <a16:creationId xmlns:a16="http://schemas.microsoft.com/office/drawing/2014/main" id="{82BB86BC-5614-EA4E-8B43-81E4DD529D65}"/>
              </a:ext>
            </a:extLst>
          </p:cNvPr>
          <p:cNvSpPr>
            <a:spLocks noGrp="1"/>
          </p:cNvSpPr>
          <p:nvPr>
            <p:ph type="sldNum" sz="quarter" idx="12"/>
          </p:nvPr>
        </p:nvSpPr>
        <p:spPr/>
        <p:txBody>
          <a:bodyPr/>
          <a:lstStyle/>
          <a:p>
            <a:fld id="{6E91CC32-6A6B-4E2E-BBA1-6864F305DA26}" type="slidenum">
              <a:rPr lang="en-US" smtClean="0"/>
              <a:t>2</a:t>
            </a:fld>
            <a:endParaRPr lang="en-US"/>
          </a:p>
        </p:txBody>
      </p:sp>
    </p:spTree>
    <p:extLst>
      <p:ext uri="{BB962C8B-B14F-4D97-AF65-F5344CB8AC3E}">
        <p14:creationId xmlns:p14="http://schemas.microsoft.com/office/powerpoint/2010/main" val="3590226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39DC1-257A-6E23-596B-3ED72BD57009}"/>
              </a:ext>
            </a:extLst>
          </p:cNvPr>
          <p:cNvSpPr>
            <a:spLocks noGrp="1"/>
          </p:cNvSpPr>
          <p:nvPr>
            <p:ph type="title"/>
          </p:nvPr>
        </p:nvSpPr>
        <p:spPr/>
        <p:txBody>
          <a:bodyPr/>
          <a:lstStyle/>
          <a:p>
            <a:r>
              <a:rPr lang="en-US"/>
              <a:t>Business Strategy: Website</a:t>
            </a:r>
          </a:p>
        </p:txBody>
      </p:sp>
      <p:sp>
        <p:nvSpPr>
          <p:cNvPr id="4" name="Date Placeholder 3">
            <a:extLst>
              <a:ext uri="{FF2B5EF4-FFF2-40B4-BE49-F238E27FC236}">
                <a16:creationId xmlns:a16="http://schemas.microsoft.com/office/drawing/2014/main" id="{A282985E-5AF6-94BC-FE77-B831D469E0F4}"/>
              </a:ext>
            </a:extLst>
          </p:cNvPr>
          <p:cNvSpPr>
            <a:spLocks noGrp="1"/>
          </p:cNvSpPr>
          <p:nvPr>
            <p:ph type="dt" sz="half" idx="10"/>
          </p:nvPr>
        </p:nvSpPr>
        <p:spPr/>
        <p:txBody>
          <a:bodyPr/>
          <a:lstStyle/>
          <a:p>
            <a:fld id="{6BFFEF22-90C0-45D1-8BCB-006D33EB3107}" type="datetime1">
              <a:rPr lang="en-US" smtClean="0"/>
              <a:t>1/30/25</a:t>
            </a:fld>
            <a:endParaRPr lang="en-US"/>
          </a:p>
        </p:txBody>
      </p:sp>
      <p:sp>
        <p:nvSpPr>
          <p:cNvPr id="5" name="Footer Placeholder 4">
            <a:extLst>
              <a:ext uri="{FF2B5EF4-FFF2-40B4-BE49-F238E27FC236}">
                <a16:creationId xmlns:a16="http://schemas.microsoft.com/office/drawing/2014/main" id="{30D10126-0C6F-8950-478E-6D747BC92FAC}"/>
              </a:ext>
            </a:extLst>
          </p:cNvPr>
          <p:cNvSpPr>
            <a:spLocks noGrp="1"/>
          </p:cNvSpPr>
          <p:nvPr>
            <p:ph type="ftr" sz="quarter" idx="11"/>
          </p:nvPr>
        </p:nvSpPr>
        <p:spPr/>
        <p:txBody>
          <a:bodyPr/>
          <a:lstStyle/>
          <a:p>
            <a:r>
              <a:rPr lang="en-US"/>
              <a:t>Soundfit® Custom Ear tips</a:t>
            </a:r>
          </a:p>
        </p:txBody>
      </p:sp>
      <p:sp>
        <p:nvSpPr>
          <p:cNvPr id="6" name="Slide Number Placeholder 5">
            <a:extLst>
              <a:ext uri="{FF2B5EF4-FFF2-40B4-BE49-F238E27FC236}">
                <a16:creationId xmlns:a16="http://schemas.microsoft.com/office/drawing/2014/main" id="{77499D6F-CF23-61D5-4CDA-CD94F56CBA69}"/>
              </a:ext>
            </a:extLst>
          </p:cNvPr>
          <p:cNvSpPr>
            <a:spLocks noGrp="1"/>
          </p:cNvSpPr>
          <p:nvPr>
            <p:ph type="sldNum" sz="quarter" idx="12"/>
          </p:nvPr>
        </p:nvSpPr>
        <p:spPr/>
        <p:txBody>
          <a:bodyPr/>
          <a:lstStyle/>
          <a:p>
            <a:fld id="{6E91CC32-6A6B-4E2E-BBA1-6864F305DA26}" type="slidenum">
              <a:rPr lang="en-US" smtClean="0"/>
              <a:t>3</a:t>
            </a:fld>
            <a:endParaRPr lang="en-US"/>
          </a:p>
        </p:txBody>
      </p:sp>
      <p:sp>
        <p:nvSpPr>
          <p:cNvPr id="7" name="TextBox 6">
            <a:extLst>
              <a:ext uri="{FF2B5EF4-FFF2-40B4-BE49-F238E27FC236}">
                <a16:creationId xmlns:a16="http://schemas.microsoft.com/office/drawing/2014/main" id="{864AD499-6067-8CFC-84BE-C0DB528CCC86}"/>
              </a:ext>
            </a:extLst>
          </p:cNvPr>
          <p:cNvSpPr txBox="1"/>
          <p:nvPr/>
        </p:nvSpPr>
        <p:spPr>
          <a:xfrm>
            <a:off x="309844" y="2779460"/>
            <a:ext cx="2743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latin typeface="Lato Extended"/>
                <a:ea typeface="Lato Extended"/>
                <a:cs typeface="Lato Extended"/>
                <a:hlinkClick r:id="rId2"/>
              </a:rPr>
              <a:t>https://mgmt607group2.wixsite.com/sound-fit</a:t>
            </a:r>
            <a:endParaRPr lang="en-US" dirty="0"/>
          </a:p>
        </p:txBody>
      </p:sp>
    </p:spTree>
    <p:extLst>
      <p:ext uri="{BB962C8B-B14F-4D97-AF65-F5344CB8AC3E}">
        <p14:creationId xmlns:p14="http://schemas.microsoft.com/office/powerpoint/2010/main" val="3427136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65398-57E9-4292-A97D-DCB2A2F26686}"/>
              </a:ext>
            </a:extLst>
          </p:cNvPr>
          <p:cNvSpPr>
            <a:spLocks noGrp="1"/>
          </p:cNvSpPr>
          <p:nvPr>
            <p:ph type="title"/>
          </p:nvPr>
        </p:nvSpPr>
        <p:spPr>
          <a:xfrm>
            <a:off x="335466" y="36952"/>
            <a:ext cx="9956747" cy="1438780"/>
          </a:xfrm>
        </p:spPr>
        <p:txBody>
          <a:bodyPr/>
          <a:lstStyle/>
          <a:p>
            <a:r>
              <a:rPr lang="en-US"/>
              <a:t>Business Strategy: Sourcing </a:t>
            </a:r>
          </a:p>
        </p:txBody>
      </p:sp>
      <p:sp>
        <p:nvSpPr>
          <p:cNvPr id="3" name="Content Placeholder 2">
            <a:extLst>
              <a:ext uri="{FF2B5EF4-FFF2-40B4-BE49-F238E27FC236}">
                <a16:creationId xmlns:a16="http://schemas.microsoft.com/office/drawing/2014/main" id="{F4832487-0286-EE1A-95F8-FBBF5F2C3339}"/>
              </a:ext>
            </a:extLst>
          </p:cNvPr>
          <p:cNvSpPr>
            <a:spLocks noGrp="1"/>
          </p:cNvSpPr>
          <p:nvPr>
            <p:ph idx="1"/>
          </p:nvPr>
        </p:nvSpPr>
        <p:spPr>
          <a:xfrm>
            <a:off x="335466" y="1643392"/>
            <a:ext cx="11068485" cy="4694655"/>
          </a:xfrm>
        </p:spPr>
        <p:txBody>
          <a:bodyPr/>
          <a:lstStyle/>
          <a:p>
            <a:r>
              <a:rPr lang="en-US"/>
              <a:t>Tested Multiple Prototypes with Various Raw Materials</a:t>
            </a:r>
          </a:p>
          <a:p>
            <a:pPr lvl="1">
              <a:lnSpc>
                <a:spcPct val="150000"/>
              </a:lnSpc>
            </a:pPr>
            <a:r>
              <a:rPr lang="en-US"/>
              <a:t>Medical-Grade Silicone (High-Density Blend)</a:t>
            </a:r>
          </a:p>
          <a:p>
            <a:pPr lvl="1">
              <a:lnSpc>
                <a:spcPct val="150000"/>
              </a:lnSpc>
            </a:pPr>
            <a:r>
              <a:rPr lang="en-US"/>
              <a:t>Memory Foam with a Silicone Coating </a:t>
            </a:r>
          </a:p>
          <a:p>
            <a:pPr lvl="1">
              <a:lnSpc>
                <a:spcPct val="150000"/>
              </a:lnSpc>
            </a:pPr>
            <a:r>
              <a:rPr lang="en-US"/>
              <a:t>Thermoplastic Elastomers (TPE) with Custom Modulus</a:t>
            </a:r>
          </a:p>
          <a:p>
            <a:pPr lvl="1">
              <a:lnSpc>
                <a:spcPct val="150000"/>
              </a:lnSpc>
            </a:pPr>
            <a:r>
              <a:rPr lang="en-US"/>
              <a:t>Liquid Silicone Rubber (LSR) with Additive Fillers</a:t>
            </a:r>
          </a:p>
          <a:p>
            <a:pPr lvl="1">
              <a:lnSpc>
                <a:spcPct val="150000"/>
              </a:lnSpc>
            </a:pPr>
            <a:r>
              <a:rPr lang="en-US"/>
              <a:t>Polyurethane Elastomer</a:t>
            </a:r>
          </a:p>
          <a:p>
            <a:pPr lvl="1">
              <a:lnSpc>
                <a:spcPct val="150000"/>
              </a:lnSpc>
            </a:pPr>
            <a:endParaRPr lang="en-US"/>
          </a:p>
          <a:p>
            <a:r>
              <a:rPr lang="en-US"/>
              <a:t>Diversify Risks | Multiple Suppliers | +/-</a:t>
            </a:r>
          </a:p>
          <a:p>
            <a:pPr lvl="1"/>
            <a:r>
              <a:rPr lang="en-US"/>
              <a:t>Alibaba – China, Thailand, Vietnam, India, South Africa</a:t>
            </a:r>
          </a:p>
          <a:p>
            <a:pPr lvl="1"/>
            <a:r>
              <a:rPr lang="en-US"/>
              <a:t>Dow Chemical Company – CONUS, Americas, Europe</a:t>
            </a:r>
          </a:p>
          <a:p>
            <a:pPr lvl="1"/>
            <a:r>
              <a:rPr lang="en-US"/>
              <a:t>Stockwell Elastomerics – Philadelphia </a:t>
            </a:r>
          </a:p>
          <a:p>
            <a:pPr lvl="1"/>
            <a:endParaRPr lang="en-US"/>
          </a:p>
        </p:txBody>
      </p:sp>
      <p:sp>
        <p:nvSpPr>
          <p:cNvPr id="4" name="Date Placeholder 3">
            <a:extLst>
              <a:ext uri="{FF2B5EF4-FFF2-40B4-BE49-F238E27FC236}">
                <a16:creationId xmlns:a16="http://schemas.microsoft.com/office/drawing/2014/main" id="{E6674034-E12B-E87B-0E3B-2A14AA1657C0}"/>
              </a:ext>
            </a:extLst>
          </p:cNvPr>
          <p:cNvSpPr>
            <a:spLocks noGrp="1"/>
          </p:cNvSpPr>
          <p:nvPr>
            <p:ph type="dt" sz="half" idx="10"/>
          </p:nvPr>
        </p:nvSpPr>
        <p:spPr/>
        <p:txBody>
          <a:bodyPr/>
          <a:lstStyle/>
          <a:p>
            <a:fld id="{C4B09C01-0071-440C-A3F6-127DDF5249A1}" type="datetime1">
              <a:rPr lang="en-US" smtClean="0"/>
              <a:t>1/30/25</a:t>
            </a:fld>
            <a:endParaRPr lang="en-US"/>
          </a:p>
        </p:txBody>
      </p:sp>
      <p:sp>
        <p:nvSpPr>
          <p:cNvPr id="5" name="Footer Placeholder 4">
            <a:extLst>
              <a:ext uri="{FF2B5EF4-FFF2-40B4-BE49-F238E27FC236}">
                <a16:creationId xmlns:a16="http://schemas.microsoft.com/office/drawing/2014/main" id="{C0AA8A2A-4FC8-608B-20F4-B75D2F80CCBF}"/>
              </a:ext>
            </a:extLst>
          </p:cNvPr>
          <p:cNvSpPr>
            <a:spLocks noGrp="1"/>
          </p:cNvSpPr>
          <p:nvPr>
            <p:ph type="ftr" sz="quarter" idx="11"/>
          </p:nvPr>
        </p:nvSpPr>
        <p:spPr/>
        <p:txBody>
          <a:bodyPr/>
          <a:lstStyle/>
          <a:p>
            <a:r>
              <a:rPr lang="en-US" err="1"/>
              <a:t>Soundfit</a:t>
            </a:r>
            <a:r>
              <a:rPr lang="en-US"/>
              <a:t>® Custom Ear tips</a:t>
            </a:r>
          </a:p>
        </p:txBody>
      </p:sp>
      <p:sp>
        <p:nvSpPr>
          <p:cNvPr id="6" name="Slide Number Placeholder 5">
            <a:extLst>
              <a:ext uri="{FF2B5EF4-FFF2-40B4-BE49-F238E27FC236}">
                <a16:creationId xmlns:a16="http://schemas.microsoft.com/office/drawing/2014/main" id="{1FD3F349-7F06-8198-0AB3-F9C8B4C9A0ED}"/>
              </a:ext>
            </a:extLst>
          </p:cNvPr>
          <p:cNvSpPr>
            <a:spLocks noGrp="1"/>
          </p:cNvSpPr>
          <p:nvPr>
            <p:ph type="sldNum" sz="quarter" idx="12"/>
          </p:nvPr>
        </p:nvSpPr>
        <p:spPr/>
        <p:txBody>
          <a:bodyPr/>
          <a:lstStyle/>
          <a:p>
            <a:fld id="{6E91CC32-6A6B-4E2E-BBA1-6864F305DA26}" type="slidenum">
              <a:rPr lang="en-US" smtClean="0"/>
              <a:t>4</a:t>
            </a:fld>
            <a:endParaRPr lang="en-US"/>
          </a:p>
        </p:txBody>
      </p:sp>
      <p:sp>
        <p:nvSpPr>
          <p:cNvPr id="7" name="Oval 6">
            <a:extLst>
              <a:ext uri="{FF2B5EF4-FFF2-40B4-BE49-F238E27FC236}">
                <a16:creationId xmlns:a16="http://schemas.microsoft.com/office/drawing/2014/main" id="{8149D7EB-BAB7-4274-AD3D-ACC0F1D56FFF}"/>
              </a:ext>
            </a:extLst>
          </p:cNvPr>
          <p:cNvSpPr/>
          <p:nvPr/>
        </p:nvSpPr>
        <p:spPr>
          <a:xfrm>
            <a:off x="511148" y="3290047"/>
            <a:ext cx="5144377" cy="582705"/>
          </a:xfrm>
          <a:prstGeom prst="ellipse">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125A8234-8C9F-8566-D776-461F31B2059E}"/>
              </a:ext>
            </a:extLst>
          </p:cNvPr>
          <p:cNvSpPr/>
          <p:nvPr/>
        </p:nvSpPr>
        <p:spPr>
          <a:xfrm>
            <a:off x="557176" y="2015904"/>
            <a:ext cx="5052322" cy="510988"/>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8053C07-7C07-AA6C-456B-4198F67FE545}"/>
              </a:ext>
            </a:extLst>
          </p:cNvPr>
          <p:cNvPicPr>
            <a:picLocks noChangeAspect="1"/>
          </p:cNvPicPr>
          <p:nvPr/>
        </p:nvPicPr>
        <p:blipFill>
          <a:blip r:embed="rId2"/>
          <a:stretch>
            <a:fillRect/>
          </a:stretch>
        </p:blipFill>
        <p:spPr>
          <a:xfrm>
            <a:off x="9046837" y="5028084"/>
            <a:ext cx="3000410" cy="783293"/>
          </a:xfrm>
          <a:prstGeom prst="rect">
            <a:avLst/>
          </a:prstGeom>
        </p:spPr>
      </p:pic>
      <p:pic>
        <p:nvPicPr>
          <p:cNvPr id="12" name="Picture 11">
            <a:extLst>
              <a:ext uri="{FF2B5EF4-FFF2-40B4-BE49-F238E27FC236}">
                <a16:creationId xmlns:a16="http://schemas.microsoft.com/office/drawing/2014/main" id="{AE6CB5D5-6394-ABD9-CB8C-2B5CCD911660}"/>
              </a:ext>
            </a:extLst>
          </p:cNvPr>
          <p:cNvPicPr>
            <a:picLocks noChangeAspect="1"/>
          </p:cNvPicPr>
          <p:nvPr/>
        </p:nvPicPr>
        <p:blipFill>
          <a:blip r:embed="rId3"/>
          <a:stretch>
            <a:fillRect/>
          </a:stretch>
        </p:blipFill>
        <p:spPr>
          <a:xfrm>
            <a:off x="6725451" y="4918128"/>
            <a:ext cx="2099018" cy="1003207"/>
          </a:xfrm>
          <a:prstGeom prst="rect">
            <a:avLst/>
          </a:prstGeom>
        </p:spPr>
      </p:pic>
      <p:pic>
        <p:nvPicPr>
          <p:cNvPr id="13" name="Picture 12">
            <a:extLst>
              <a:ext uri="{FF2B5EF4-FFF2-40B4-BE49-F238E27FC236}">
                <a16:creationId xmlns:a16="http://schemas.microsoft.com/office/drawing/2014/main" id="{84B46CF1-039A-3A24-0F16-8C6975D7639F}"/>
              </a:ext>
            </a:extLst>
          </p:cNvPr>
          <p:cNvPicPr>
            <a:picLocks noChangeAspect="1"/>
          </p:cNvPicPr>
          <p:nvPr/>
        </p:nvPicPr>
        <p:blipFill>
          <a:blip r:embed="rId4"/>
          <a:stretch>
            <a:fillRect/>
          </a:stretch>
        </p:blipFill>
        <p:spPr>
          <a:xfrm>
            <a:off x="7344015" y="1744354"/>
            <a:ext cx="4059936" cy="2585037"/>
          </a:xfrm>
          <a:prstGeom prst="round2DiagRect">
            <a:avLst>
              <a:gd name="adj1" fmla="val 16667"/>
              <a:gd name="adj2" fmla="val 0"/>
            </a:avLst>
          </a:prstGeom>
          <a:ln w="88900" cap="sq">
            <a:solidFill>
              <a:srgbClr val="00B05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8414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100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8CA9E9D-6A76-A56D-C4DE-0910EA8725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Freeform: Shape 13">
            <a:extLst>
              <a:ext uri="{FF2B5EF4-FFF2-40B4-BE49-F238E27FC236}">
                <a16:creationId xmlns:a16="http://schemas.microsoft.com/office/drawing/2014/main" id="{DFB7E5ED-F72A-DBA0-549D-BABA6DAC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406604"/>
          </a:xfrm>
          <a:custGeom>
            <a:avLst/>
            <a:gdLst>
              <a:gd name="connsiteX0" fmla="*/ 0 w 12192000"/>
              <a:gd name="connsiteY0" fmla="*/ 0 h 6858000"/>
              <a:gd name="connsiteX1" fmla="*/ 12192000 w 12192000"/>
              <a:gd name="connsiteY1" fmla="*/ 0 h 6858000"/>
              <a:gd name="connsiteX2" fmla="*/ 12192000 w 12192000"/>
              <a:gd name="connsiteY2" fmla="*/ 2406593 h 6858000"/>
              <a:gd name="connsiteX3" fmla="*/ 12178573 w 12192000"/>
              <a:gd name="connsiteY3" fmla="*/ 2273403 h 6858000"/>
              <a:gd name="connsiteX4" fmla="*/ 11531070 w 12192000"/>
              <a:gd name="connsiteY4" fmla="*/ 1745673 h 6858000"/>
              <a:gd name="connsiteX5" fmla="*/ 660932 w 12192000"/>
              <a:gd name="connsiteY5" fmla="*/ 1745673 h 6858000"/>
              <a:gd name="connsiteX6" fmla="*/ 1 w 12192000"/>
              <a:gd name="connsiteY6" fmla="*/ 2406604 h 6858000"/>
              <a:gd name="connsiteX7" fmla="*/ 1 w 12192000"/>
              <a:gd name="connsiteY7" fmla="*/ 6858000 h 6858000"/>
              <a:gd name="connsiteX8" fmla="*/ 0 w 12192000"/>
              <a:gd name="connsiteY8" fmla="*/ 6858000 h 6858000"/>
              <a:gd name="connsiteX0" fmla="*/ 0 w 12192000"/>
              <a:gd name="connsiteY0" fmla="*/ 0 h 6858000"/>
              <a:gd name="connsiteX1" fmla="*/ 12192000 w 12192000"/>
              <a:gd name="connsiteY1" fmla="*/ 0 h 6858000"/>
              <a:gd name="connsiteX2" fmla="*/ 12192000 w 12192000"/>
              <a:gd name="connsiteY2" fmla="*/ 2406593 h 6858000"/>
              <a:gd name="connsiteX3" fmla="*/ 12178573 w 12192000"/>
              <a:gd name="connsiteY3" fmla="*/ 2273403 h 6858000"/>
              <a:gd name="connsiteX4" fmla="*/ 11531070 w 12192000"/>
              <a:gd name="connsiteY4" fmla="*/ 1745673 h 6858000"/>
              <a:gd name="connsiteX5" fmla="*/ 660932 w 12192000"/>
              <a:gd name="connsiteY5" fmla="*/ 1745673 h 6858000"/>
              <a:gd name="connsiteX6" fmla="*/ 1 w 12192000"/>
              <a:gd name="connsiteY6" fmla="*/ 2406604 h 6858000"/>
              <a:gd name="connsiteX7" fmla="*/ 1 w 12192000"/>
              <a:gd name="connsiteY7" fmla="*/ 6858000 h 6858000"/>
              <a:gd name="connsiteX8" fmla="*/ 0 w 12192000"/>
              <a:gd name="connsiteY8" fmla="*/ 0 h 6858000"/>
              <a:gd name="connsiteX0" fmla="*/ 0 w 12192000"/>
              <a:gd name="connsiteY0" fmla="*/ 0 h 2406604"/>
              <a:gd name="connsiteX1" fmla="*/ 12192000 w 12192000"/>
              <a:gd name="connsiteY1" fmla="*/ 0 h 2406604"/>
              <a:gd name="connsiteX2" fmla="*/ 12192000 w 12192000"/>
              <a:gd name="connsiteY2" fmla="*/ 2406593 h 2406604"/>
              <a:gd name="connsiteX3" fmla="*/ 12178573 w 12192000"/>
              <a:gd name="connsiteY3" fmla="*/ 2273403 h 2406604"/>
              <a:gd name="connsiteX4" fmla="*/ 11531070 w 12192000"/>
              <a:gd name="connsiteY4" fmla="*/ 1745673 h 2406604"/>
              <a:gd name="connsiteX5" fmla="*/ 660932 w 12192000"/>
              <a:gd name="connsiteY5" fmla="*/ 1745673 h 2406604"/>
              <a:gd name="connsiteX6" fmla="*/ 1 w 12192000"/>
              <a:gd name="connsiteY6" fmla="*/ 2406604 h 2406604"/>
              <a:gd name="connsiteX7" fmla="*/ 0 w 12192000"/>
              <a:gd name="connsiteY7" fmla="*/ 0 h 240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406604">
                <a:moveTo>
                  <a:pt x="0" y="0"/>
                </a:moveTo>
                <a:lnTo>
                  <a:pt x="12192000" y="0"/>
                </a:lnTo>
                <a:lnTo>
                  <a:pt x="12192000" y="2406593"/>
                </a:lnTo>
                <a:lnTo>
                  <a:pt x="12178573" y="2273403"/>
                </a:lnTo>
                <a:cubicBezTo>
                  <a:pt x="12116944" y="1972228"/>
                  <a:pt x="11850464" y="1745673"/>
                  <a:pt x="11531070" y="1745673"/>
                </a:cubicBezTo>
                <a:lnTo>
                  <a:pt x="660932" y="1745673"/>
                </a:lnTo>
                <a:cubicBezTo>
                  <a:pt x="295910" y="1745673"/>
                  <a:pt x="1" y="2041582"/>
                  <a:pt x="1" y="2406604"/>
                </a:cubicBezTo>
                <a:cubicBezTo>
                  <a:pt x="1" y="1604403"/>
                  <a:pt x="0" y="802201"/>
                  <a:pt x="0" y="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9A238CB-AE7E-7FC1-5B35-D5DDC7ACD10E}"/>
              </a:ext>
            </a:extLst>
          </p:cNvPr>
          <p:cNvSpPr>
            <a:spLocks noGrp="1"/>
          </p:cNvSpPr>
          <p:nvPr>
            <p:ph type="title"/>
          </p:nvPr>
        </p:nvSpPr>
        <p:spPr>
          <a:xfrm>
            <a:off x="969817" y="264120"/>
            <a:ext cx="10863901" cy="1343007"/>
          </a:xfrm>
        </p:spPr>
        <p:txBody>
          <a:bodyPr anchor="ctr">
            <a:normAutofit/>
          </a:bodyPr>
          <a:lstStyle/>
          <a:p>
            <a:r>
              <a:rPr lang="en-US"/>
              <a:t>Business Strategy: Manufacturing</a:t>
            </a:r>
          </a:p>
        </p:txBody>
      </p:sp>
      <p:sp>
        <p:nvSpPr>
          <p:cNvPr id="4" name="Date Placeholder 3">
            <a:extLst>
              <a:ext uri="{FF2B5EF4-FFF2-40B4-BE49-F238E27FC236}">
                <a16:creationId xmlns:a16="http://schemas.microsoft.com/office/drawing/2014/main" id="{67413783-A23A-D069-FC26-FE143926946B}"/>
              </a:ext>
            </a:extLst>
          </p:cNvPr>
          <p:cNvSpPr>
            <a:spLocks noGrp="1"/>
          </p:cNvSpPr>
          <p:nvPr>
            <p:ph type="dt" sz="half" idx="10"/>
          </p:nvPr>
        </p:nvSpPr>
        <p:spPr>
          <a:xfrm>
            <a:off x="340137" y="63202"/>
            <a:ext cx="2743200" cy="318221"/>
          </a:xfrm>
        </p:spPr>
        <p:txBody>
          <a:bodyPr>
            <a:normAutofit/>
          </a:bodyPr>
          <a:lstStyle/>
          <a:p>
            <a:pPr>
              <a:spcAft>
                <a:spcPts val="600"/>
              </a:spcAft>
            </a:pPr>
            <a:fld id="{364D444D-F307-4F0F-9FDD-B691D2C69023}" type="datetime1">
              <a:rPr lang="en-US" smtClean="0"/>
              <a:t>1/30/25</a:t>
            </a:fld>
            <a:endParaRPr lang="en-US"/>
          </a:p>
        </p:txBody>
      </p:sp>
      <p:sp>
        <p:nvSpPr>
          <p:cNvPr id="3" name="Content Placeholder 2">
            <a:extLst>
              <a:ext uri="{FF2B5EF4-FFF2-40B4-BE49-F238E27FC236}">
                <a16:creationId xmlns:a16="http://schemas.microsoft.com/office/drawing/2014/main" id="{C0D12494-3CF8-2C5F-245D-497CBFCB2CC4}"/>
              </a:ext>
            </a:extLst>
          </p:cNvPr>
          <p:cNvSpPr>
            <a:spLocks noGrp="1"/>
          </p:cNvSpPr>
          <p:nvPr>
            <p:ph idx="1"/>
          </p:nvPr>
        </p:nvSpPr>
        <p:spPr>
          <a:xfrm>
            <a:off x="710812" y="1808045"/>
            <a:ext cx="5922393" cy="4785835"/>
          </a:xfrm>
        </p:spPr>
        <p:txBody>
          <a:bodyPr anchor="ctr">
            <a:normAutofit fontScale="92500" lnSpcReduction="10000"/>
          </a:bodyPr>
          <a:lstStyle/>
          <a:p>
            <a:pPr marL="0" indent="0">
              <a:lnSpc>
                <a:spcPct val="310000"/>
              </a:lnSpc>
              <a:buNone/>
            </a:pPr>
            <a:r>
              <a:rPr lang="en-US" sz="1700" b="1">
                <a:solidFill>
                  <a:schemeClr val="bg1"/>
                </a:solidFill>
              </a:rPr>
              <a:t>Outsource Manufacturing (Molds &amp; 3D Printing)</a:t>
            </a:r>
          </a:p>
          <a:p>
            <a:pPr lvl="1">
              <a:lnSpc>
                <a:spcPct val="110000"/>
              </a:lnSpc>
              <a:buClr>
                <a:srgbClr val="00B050"/>
              </a:buClr>
            </a:pPr>
            <a:r>
              <a:rPr lang="en-US" sz="1700">
                <a:solidFill>
                  <a:schemeClr val="bg1"/>
                </a:solidFill>
              </a:rPr>
              <a:t>Existing overlap with some raw material suppliers.</a:t>
            </a:r>
          </a:p>
          <a:p>
            <a:pPr lvl="1">
              <a:lnSpc>
                <a:spcPct val="110000"/>
              </a:lnSpc>
              <a:buClr>
                <a:srgbClr val="00B050"/>
              </a:buClr>
            </a:pPr>
            <a:r>
              <a:rPr lang="en-US" sz="1700">
                <a:solidFill>
                  <a:schemeClr val="bg1"/>
                </a:solidFill>
              </a:rPr>
              <a:t>Leverage skills and experience of specialized manufacturers.</a:t>
            </a:r>
          </a:p>
          <a:p>
            <a:pPr lvl="1">
              <a:lnSpc>
                <a:spcPct val="110000"/>
              </a:lnSpc>
              <a:buClr>
                <a:srgbClr val="00B050"/>
              </a:buClr>
            </a:pPr>
            <a:r>
              <a:rPr lang="en-US" sz="1700">
                <a:solidFill>
                  <a:schemeClr val="bg1"/>
                </a:solidFill>
              </a:rPr>
              <a:t>Able to diversify risk amongst multiple manufacturers.</a:t>
            </a:r>
          </a:p>
          <a:p>
            <a:pPr lvl="2">
              <a:lnSpc>
                <a:spcPct val="110000"/>
              </a:lnSpc>
            </a:pPr>
            <a:r>
              <a:rPr lang="en-US" sz="1700">
                <a:solidFill>
                  <a:schemeClr val="bg1"/>
                </a:solidFill>
              </a:rPr>
              <a:t>Multi-origin shipping. Send data/scans of ears to manufacturer nearest to customer.</a:t>
            </a:r>
          </a:p>
          <a:p>
            <a:pPr lvl="1">
              <a:lnSpc>
                <a:spcPct val="110000"/>
              </a:lnSpc>
              <a:buClr>
                <a:srgbClr val="00B050"/>
              </a:buClr>
            </a:pPr>
            <a:r>
              <a:rPr lang="en-US" sz="1700">
                <a:solidFill>
                  <a:schemeClr val="bg1"/>
                </a:solidFill>
              </a:rPr>
              <a:t>No equipment maintenance concerns.</a:t>
            </a:r>
          </a:p>
          <a:p>
            <a:pPr lvl="1">
              <a:lnSpc>
                <a:spcPct val="110000"/>
              </a:lnSpc>
              <a:buClr>
                <a:srgbClr val="00B050"/>
              </a:buClr>
            </a:pPr>
            <a:r>
              <a:rPr lang="en-US" sz="1700">
                <a:solidFill>
                  <a:schemeClr val="bg1"/>
                </a:solidFill>
              </a:rPr>
              <a:t>Less upfront costs, able to allocate funds to R&amp;D and Marketing</a:t>
            </a:r>
          </a:p>
          <a:p>
            <a:pPr lvl="1">
              <a:lnSpc>
                <a:spcPct val="110000"/>
              </a:lnSpc>
            </a:pPr>
            <a:endParaRPr lang="en-US" sz="1700">
              <a:solidFill>
                <a:schemeClr val="bg1"/>
              </a:solidFill>
            </a:endParaRPr>
          </a:p>
          <a:p>
            <a:pPr lvl="1">
              <a:lnSpc>
                <a:spcPct val="110000"/>
              </a:lnSpc>
              <a:buClr>
                <a:srgbClr val="FF0000"/>
              </a:buClr>
              <a:buFontTx/>
              <a:buChar char="-"/>
            </a:pPr>
            <a:r>
              <a:rPr lang="en-US" sz="1700">
                <a:solidFill>
                  <a:schemeClr val="bg1"/>
                </a:solidFill>
              </a:rPr>
              <a:t>Less control over quality and due dates</a:t>
            </a:r>
          </a:p>
          <a:p>
            <a:pPr lvl="1">
              <a:lnSpc>
                <a:spcPct val="110000"/>
              </a:lnSpc>
              <a:buClr>
                <a:srgbClr val="FF0000"/>
              </a:buClr>
              <a:buFontTx/>
              <a:buChar char="-"/>
            </a:pPr>
            <a:r>
              <a:rPr lang="en-US" sz="1700">
                <a:solidFill>
                  <a:schemeClr val="bg1"/>
                </a:solidFill>
              </a:rPr>
              <a:t>Higher per unit costs</a:t>
            </a:r>
          </a:p>
          <a:p>
            <a:pPr lvl="1">
              <a:lnSpc>
                <a:spcPct val="110000"/>
              </a:lnSpc>
              <a:buClr>
                <a:srgbClr val="FF0000"/>
              </a:buClr>
              <a:buFontTx/>
              <a:buChar char="-"/>
            </a:pPr>
            <a:r>
              <a:rPr lang="en-US" sz="1700">
                <a:solidFill>
                  <a:schemeClr val="bg1"/>
                </a:solidFill>
              </a:rPr>
              <a:t>Intellectual Property concerns</a:t>
            </a:r>
          </a:p>
          <a:p>
            <a:pPr lvl="1">
              <a:lnSpc>
                <a:spcPct val="110000"/>
              </a:lnSpc>
              <a:buFontTx/>
              <a:buChar char="-"/>
            </a:pPr>
            <a:endParaRPr lang="en-US" sz="1400">
              <a:solidFill>
                <a:schemeClr val="bg1"/>
              </a:solidFill>
            </a:endParaRPr>
          </a:p>
          <a:p>
            <a:pPr lvl="1">
              <a:lnSpc>
                <a:spcPct val="110000"/>
              </a:lnSpc>
            </a:pPr>
            <a:endParaRPr lang="en-US" sz="1400">
              <a:solidFill>
                <a:schemeClr val="bg1"/>
              </a:solidFill>
            </a:endParaRPr>
          </a:p>
        </p:txBody>
      </p:sp>
      <p:pic>
        <p:nvPicPr>
          <p:cNvPr id="7" name="Picture 6">
            <a:extLst>
              <a:ext uri="{FF2B5EF4-FFF2-40B4-BE49-F238E27FC236}">
                <a16:creationId xmlns:a16="http://schemas.microsoft.com/office/drawing/2014/main" id="{75576DBA-DDAF-187C-4C3C-C64BDCA3E5AA}"/>
              </a:ext>
            </a:extLst>
          </p:cNvPr>
          <p:cNvPicPr>
            <a:picLocks noChangeAspect="1"/>
          </p:cNvPicPr>
          <p:nvPr/>
        </p:nvPicPr>
        <p:blipFill>
          <a:blip r:embed="rId3"/>
          <a:srcRect t="6060"/>
          <a:stretch/>
        </p:blipFill>
        <p:spPr>
          <a:xfrm>
            <a:off x="6788561" y="1849353"/>
            <a:ext cx="4460033" cy="3006155"/>
          </a:xfrm>
          <a:prstGeom prst="rect">
            <a:avLst/>
          </a:prstGeom>
        </p:spPr>
      </p:pic>
      <p:sp>
        <p:nvSpPr>
          <p:cNvPr id="5" name="Footer Placeholder 4">
            <a:extLst>
              <a:ext uri="{FF2B5EF4-FFF2-40B4-BE49-F238E27FC236}">
                <a16:creationId xmlns:a16="http://schemas.microsoft.com/office/drawing/2014/main" id="{660063AC-771B-11F8-6018-6B4AFD8CE793}"/>
              </a:ext>
            </a:extLst>
          </p:cNvPr>
          <p:cNvSpPr>
            <a:spLocks noGrp="1"/>
          </p:cNvSpPr>
          <p:nvPr>
            <p:ph type="ftr" sz="quarter" idx="11"/>
          </p:nvPr>
        </p:nvSpPr>
        <p:spPr>
          <a:xfrm>
            <a:off x="7344016" y="6424761"/>
            <a:ext cx="4059936" cy="365125"/>
          </a:xfrm>
        </p:spPr>
        <p:txBody>
          <a:bodyPr>
            <a:normAutofit/>
          </a:bodyPr>
          <a:lstStyle/>
          <a:p>
            <a:pPr>
              <a:spcAft>
                <a:spcPts val="600"/>
              </a:spcAft>
            </a:pPr>
            <a:r>
              <a:rPr lang="en-US">
                <a:solidFill>
                  <a:schemeClr val="bg1"/>
                </a:solidFill>
              </a:rPr>
              <a:t>Soundfit® Custom Ear tips</a:t>
            </a:r>
          </a:p>
        </p:txBody>
      </p:sp>
      <p:sp>
        <p:nvSpPr>
          <p:cNvPr id="6" name="Slide Number Placeholder 5">
            <a:extLst>
              <a:ext uri="{FF2B5EF4-FFF2-40B4-BE49-F238E27FC236}">
                <a16:creationId xmlns:a16="http://schemas.microsoft.com/office/drawing/2014/main" id="{9380CBEB-0A52-A0B4-A7A2-28BE38A1ACE7}"/>
              </a:ext>
            </a:extLst>
          </p:cNvPr>
          <p:cNvSpPr>
            <a:spLocks noGrp="1"/>
          </p:cNvSpPr>
          <p:nvPr>
            <p:ph type="sldNum" sz="quarter" idx="12"/>
          </p:nvPr>
        </p:nvSpPr>
        <p:spPr>
          <a:xfrm>
            <a:off x="11403951" y="6425816"/>
            <a:ext cx="429768" cy="365125"/>
          </a:xfrm>
        </p:spPr>
        <p:txBody>
          <a:bodyPr>
            <a:normAutofit/>
          </a:bodyPr>
          <a:lstStyle/>
          <a:p>
            <a:pPr>
              <a:spcAft>
                <a:spcPts val="600"/>
              </a:spcAft>
            </a:pPr>
            <a:fld id="{6E91CC32-6A6B-4E2E-BBA1-6864F305DA26}" type="slidenum">
              <a:rPr lang="en-US">
                <a:solidFill>
                  <a:schemeClr val="bg1"/>
                </a:solidFill>
              </a:rPr>
              <a:pPr>
                <a:spcAft>
                  <a:spcPts val="600"/>
                </a:spcAft>
              </a:pPr>
              <a:t>5</a:t>
            </a:fld>
            <a:endParaRPr lang="en-US">
              <a:solidFill>
                <a:schemeClr val="bg1"/>
              </a:solidFill>
            </a:endParaRPr>
          </a:p>
        </p:txBody>
      </p:sp>
      <p:pic>
        <p:nvPicPr>
          <p:cNvPr id="8" name="Picture 7">
            <a:extLst>
              <a:ext uri="{FF2B5EF4-FFF2-40B4-BE49-F238E27FC236}">
                <a16:creationId xmlns:a16="http://schemas.microsoft.com/office/drawing/2014/main" id="{01DC0E20-AC44-CC7B-0AF8-3FF125BB3220}"/>
              </a:ext>
            </a:extLst>
          </p:cNvPr>
          <p:cNvPicPr>
            <a:picLocks noChangeAspect="1"/>
          </p:cNvPicPr>
          <p:nvPr/>
        </p:nvPicPr>
        <p:blipFill>
          <a:blip r:embed="rId4"/>
          <a:stretch>
            <a:fillRect/>
          </a:stretch>
        </p:blipFill>
        <p:spPr>
          <a:xfrm>
            <a:off x="7948829" y="4788977"/>
            <a:ext cx="2850310" cy="1567670"/>
          </a:xfrm>
          <a:prstGeom prst="rect">
            <a:avLst/>
          </a:prstGeom>
        </p:spPr>
      </p:pic>
    </p:spTree>
    <p:extLst>
      <p:ext uri="{BB962C8B-B14F-4D97-AF65-F5344CB8AC3E}">
        <p14:creationId xmlns:p14="http://schemas.microsoft.com/office/powerpoint/2010/main" val="1354420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B9AA-5EE3-BD63-D0E5-43920F913AD2}"/>
              </a:ext>
            </a:extLst>
          </p:cNvPr>
          <p:cNvSpPr>
            <a:spLocks noGrp="1"/>
          </p:cNvSpPr>
          <p:nvPr>
            <p:ph type="title"/>
          </p:nvPr>
        </p:nvSpPr>
        <p:spPr/>
        <p:txBody>
          <a:bodyPr/>
          <a:lstStyle/>
          <a:p>
            <a:r>
              <a:rPr lang="en-US"/>
              <a:t>Business Strategy: Distribution</a:t>
            </a:r>
          </a:p>
        </p:txBody>
      </p:sp>
      <p:sp>
        <p:nvSpPr>
          <p:cNvPr id="3" name="Content Placeholder 2">
            <a:extLst>
              <a:ext uri="{FF2B5EF4-FFF2-40B4-BE49-F238E27FC236}">
                <a16:creationId xmlns:a16="http://schemas.microsoft.com/office/drawing/2014/main" id="{D16A4CB8-0BCD-2F27-BF90-8767BAB23B30}"/>
              </a:ext>
            </a:extLst>
          </p:cNvPr>
          <p:cNvSpPr>
            <a:spLocks noGrp="1"/>
          </p:cNvSpPr>
          <p:nvPr>
            <p:ph idx="1"/>
          </p:nvPr>
        </p:nvSpPr>
        <p:spPr/>
        <p:txBody>
          <a:bodyPr vert="horz" lIns="91440" tIns="45720" rIns="91440" bIns="45720" rtlCol="0" anchor="t">
            <a:normAutofit/>
          </a:bodyPr>
          <a:lstStyle/>
          <a:p>
            <a:r>
              <a:rPr lang="en-US"/>
              <a:t>We want to collab with reputable producers to ensure constant quality by producing ear tips in large quantities.</a:t>
            </a:r>
          </a:p>
          <a:p>
            <a:r>
              <a:rPr lang="en-US">
                <a:ea typeface="+mn-lt"/>
                <a:cs typeface="+mn-lt"/>
              </a:rPr>
              <a:t>Respect national health rules regarding medical-grade </a:t>
            </a:r>
            <a:r>
              <a:rPr lang="en-US" err="1">
                <a:ea typeface="+mn-lt"/>
                <a:cs typeface="+mn-lt"/>
              </a:rPr>
              <a:t>eartips</a:t>
            </a:r>
            <a:r>
              <a:rPr lang="en-US">
                <a:ea typeface="+mn-lt"/>
                <a:cs typeface="+mn-lt"/>
              </a:rPr>
              <a:t>. We also want to ensure we have different languages available.</a:t>
            </a:r>
            <a:endParaRPr lang="en-US"/>
          </a:p>
          <a:p>
            <a:pPr marL="0" indent="0">
              <a:buNone/>
            </a:pPr>
            <a:endParaRPr lang="en-US"/>
          </a:p>
          <a:p>
            <a:endParaRPr lang="en-US"/>
          </a:p>
          <a:p>
            <a:pPr marL="0" indent="0">
              <a:buNone/>
            </a:pPr>
            <a:endParaRPr lang="en-US"/>
          </a:p>
        </p:txBody>
      </p:sp>
      <p:sp>
        <p:nvSpPr>
          <p:cNvPr id="4" name="Date Placeholder 3">
            <a:extLst>
              <a:ext uri="{FF2B5EF4-FFF2-40B4-BE49-F238E27FC236}">
                <a16:creationId xmlns:a16="http://schemas.microsoft.com/office/drawing/2014/main" id="{A71007AF-B775-E435-E2C1-2F81ACE5D9DF}"/>
              </a:ext>
            </a:extLst>
          </p:cNvPr>
          <p:cNvSpPr>
            <a:spLocks noGrp="1"/>
          </p:cNvSpPr>
          <p:nvPr>
            <p:ph type="dt" sz="half" idx="10"/>
          </p:nvPr>
        </p:nvSpPr>
        <p:spPr/>
        <p:txBody>
          <a:bodyPr/>
          <a:lstStyle/>
          <a:p>
            <a:fld id="{1956992E-43FE-4407-BEA4-E7B12088BFDB}" type="datetime1">
              <a:rPr lang="en-US" smtClean="0"/>
              <a:t>1/30/25</a:t>
            </a:fld>
            <a:endParaRPr lang="en-US"/>
          </a:p>
        </p:txBody>
      </p:sp>
      <p:sp>
        <p:nvSpPr>
          <p:cNvPr id="5" name="Footer Placeholder 4">
            <a:extLst>
              <a:ext uri="{FF2B5EF4-FFF2-40B4-BE49-F238E27FC236}">
                <a16:creationId xmlns:a16="http://schemas.microsoft.com/office/drawing/2014/main" id="{D20C3B65-EC15-A4CA-14AC-040698DB066E}"/>
              </a:ext>
            </a:extLst>
          </p:cNvPr>
          <p:cNvSpPr>
            <a:spLocks noGrp="1"/>
          </p:cNvSpPr>
          <p:nvPr>
            <p:ph type="ftr" sz="quarter" idx="11"/>
          </p:nvPr>
        </p:nvSpPr>
        <p:spPr/>
        <p:txBody>
          <a:bodyPr/>
          <a:lstStyle/>
          <a:p>
            <a:r>
              <a:rPr lang="en-US"/>
              <a:t>Soundfit® Custom Ear tips</a:t>
            </a:r>
          </a:p>
        </p:txBody>
      </p:sp>
      <p:sp>
        <p:nvSpPr>
          <p:cNvPr id="6" name="Slide Number Placeholder 5">
            <a:extLst>
              <a:ext uri="{FF2B5EF4-FFF2-40B4-BE49-F238E27FC236}">
                <a16:creationId xmlns:a16="http://schemas.microsoft.com/office/drawing/2014/main" id="{5E1C22F6-EFBE-C0BE-6957-1B8561B84D52}"/>
              </a:ext>
            </a:extLst>
          </p:cNvPr>
          <p:cNvSpPr>
            <a:spLocks noGrp="1"/>
          </p:cNvSpPr>
          <p:nvPr>
            <p:ph type="sldNum" sz="quarter" idx="12"/>
          </p:nvPr>
        </p:nvSpPr>
        <p:spPr/>
        <p:txBody>
          <a:bodyPr/>
          <a:lstStyle/>
          <a:p>
            <a:fld id="{6E91CC32-6A6B-4E2E-BBA1-6864F305DA26}" type="slidenum">
              <a:rPr lang="en-US" smtClean="0"/>
              <a:t>6</a:t>
            </a:fld>
            <a:endParaRPr lang="en-US"/>
          </a:p>
        </p:txBody>
      </p:sp>
      <p:pic>
        <p:nvPicPr>
          <p:cNvPr id="10" name="Picture 9" descr="Clipart - Recycle Symbol">
            <a:extLst>
              <a:ext uri="{FF2B5EF4-FFF2-40B4-BE49-F238E27FC236}">
                <a16:creationId xmlns:a16="http://schemas.microsoft.com/office/drawing/2014/main" id="{E8693AAF-0DA3-125E-5488-8CE75251F319}"/>
              </a:ext>
            </a:extLst>
          </p:cNvPr>
          <p:cNvPicPr>
            <a:picLocks noChangeAspect="1"/>
          </p:cNvPicPr>
          <p:nvPr/>
        </p:nvPicPr>
        <p:blipFill>
          <a:blip r:embed="rId2"/>
          <a:stretch>
            <a:fillRect/>
          </a:stretch>
        </p:blipFill>
        <p:spPr>
          <a:xfrm>
            <a:off x="941251" y="4799879"/>
            <a:ext cx="2905157" cy="1815863"/>
          </a:xfrm>
          <a:prstGeom prst="rect">
            <a:avLst/>
          </a:prstGeom>
        </p:spPr>
      </p:pic>
    </p:spTree>
    <p:extLst>
      <p:ext uri="{BB962C8B-B14F-4D97-AF65-F5344CB8AC3E}">
        <p14:creationId xmlns:p14="http://schemas.microsoft.com/office/powerpoint/2010/main" val="26537072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87C91-CAC6-0540-C61E-AD0A8CC6023B}"/>
              </a:ext>
            </a:extLst>
          </p:cNvPr>
          <p:cNvSpPr>
            <a:spLocks noGrp="1"/>
          </p:cNvSpPr>
          <p:nvPr>
            <p:ph type="title"/>
          </p:nvPr>
        </p:nvSpPr>
        <p:spPr/>
        <p:txBody>
          <a:bodyPr/>
          <a:lstStyle/>
          <a:p>
            <a:r>
              <a:rPr lang="en-US"/>
              <a:t>Business Strategy: Logistics</a:t>
            </a:r>
          </a:p>
        </p:txBody>
      </p:sp>
      <p:sp>
        <p:nvSpPr>
          <p:cNvPr id="3" name="Content Placeholder 2">
            <a:extLst>
              <a:ext uri="{FF2B5EF4-FFF2-40B4-BE49-F238E27FC236}">
                <a16:creationId xmlns:a16="http://schemas.microsoft.com/office/drawing/2014/main" id="{2ABC5E9B-D122-8775-5C7E-A7AA283448F3}"/>
              </a:ext>
            </a:extLst>
          </p:cNvPr>
          <p:cNvSpPr>
            <a:spLocks noGrp="1"/>
          </p:cNvSpPr>
          <p:nvPr>
            <p:ph idx="1"/>
          </p:nvPr>
        </p:nvSpPr>
        <p:spPr/>
        <p:txBody>
          <a:bodyPr vert="horz" lIns="91440" tIns="45720" rIns="91440" bIns="45720" rtlCol="0" anchor="t">
            <a:normAutofit/>
          </a:bodyPr>
          <a:lstStyle/>
          <a:p>
            <a:r>
              <a:rPr lang="en-US">
                <a:solidFill>
                  <a:srgbClr val="FFFFFF"/>
                </a:solidFill>
                <a:latin typeface="Calibri"/>
                <a:cs typeface="Arial"/>
              </a:rPr>
              <a:t>Direct-to-consumer</a:t>
            </a:r>
            <a:r>
              <a:rPr lang="en-US">
                <a:latin typeface="Calibri"/>
                <a:cs typeface="Arial"/>
              </a:rPr>
              <a:t> (D2C) model via the website for global accessibility.</a:t>
            </a:r>
            <a:endParaRPr lang="en-US">
              <a:latin typeface="Calibri"/>
              <a:cs typeface="Calibri"/>
            </a:endParaRPr>
          </a:p>
          <a:p>
            <a:r>
              <a:rPr lang="en-US">
                <a:latin typeface="Calibri"/>
                <a:cs typeface="Arial"/>
              </a:rPr>
              <a:t>Partner with reliable shipping providers for fast and affordable delivery.</a:t>
            </a:r>
            <a:endParaRPr lang="en-US">
              <a:latin typeface="Calibri"/>
              <a:cs typeface="Calibri"/>
            </a:endParaRPr>
          </a:p>
          <a:p>
            <a:r>
              <a:rPr lang="en-US">
                <a:latin typeface="Calibri"/>
                <a:cs typeface="Arial"/>
              </a:rPr>
              <a:t>Establish tracking systems for transparent order updates.</a:t>
            </a:r>
            <a:endParaRPr lang="en-US">
              <a:latin typeface="Calibri"/>
              <a:cs typeface="Calibri"/>
            </a:endParaRPr>
          </a:p>
          <a:p>
            <a:endParaRPr lang="en-US">
              <a:latin typeface="Calibri"/>
              <a:cs typeface="Arial"/>
            </a:endParaRPr>
          </a:p>
          <a:p>
            <a:pPr marL="0" indent="0">
              <a:buNone/>
            </a:pPr>
            <a:endParaRPr lang="en-US">
              <a:latin typeface="Calibri"/>
              <a:cs typeface="Calibri"/>
            </a:endParaRPr>
          </a:p>
        </p:txBody>
      </p:sp>
      <p:sp>
        <p:nvSpPr>
          <p:cNvPr id="4" name="Date Placeholder 3">
            <a:extLst>
              <a:ext uri="{FF2B5EF4-FFF2-40B4-BE49-F238E27FC236}">
                <a16:creationId xmlns:a16="http://schemas.microsoft.com/office/drawing/2014/main" id="{2F734228-6085-95B6-AED2-3140B183DCB3}"/>
              </a:ext>
            </a:extLst>
          </p:cNvPr>
          <p:cNvSpPr>
            <a:spLocks noGrp="1"/>
          </p:cNvSpPr>
          <p:nvPr>
            <p:ph type="dt" sz="half" idx="10"/>
          </p:nvPr>
        </p:nvSpPr>
        <p:spPr/>
        <p:txBody>
          <a:bodyPr/>
          <a:lstStyle/>
          <a:p>
            <a:fld id="{39A42336-5B2B-47F6-9187-A5FF6AEE154A}" type="datetime1">
              <a:rPr lang="en-US" smtClean="0"/>
              <a:t>1/30/25</a:t>
            </a:fld>
            <a:endParaRPr lang="en-US"/>
          </a:p>
        </p:txBody>
      </p:sp>
      <p:sp>
        <p:nvSpPr>
          <p:cNvPr id="6" name="Slide Number Placeholder 5">
            <a:extLst>
              <a:ext uri="{FF2B5EF4-FFF2-40B4-BE49-F238E27FC236}">
                <a16:creationId xmlns:a16="http://schemas.microsoft.com/office/drawing/2014/main" id="{8FD372FF-0FE4-DFE4-2C53-5EA7EBF43548}"/>
              </a:ext>
            </a:extLst>
          </p:cNvPr>
          <p:cNvSpPr>
            <a:spLocks noGrp="1"/>
          </p:cNvSpPr>
          <p:nvPr>
            <p:ph type="sldNum" sz="quarter" idx="12"/>
          </p:nvPr>
        </p:nvSpPr>
        <p:spPr/>
        <p:txBody>
          <a:bodyPr/>
          <a:lstStyle/>
          <a:p>
            <a:fld id="{6E91CC32-6A6B-4E2E-BBA1-6864F305DA26}" type="slidenum">
              <a:rPr lang="en-US" smtClean="0"/>
              <a:t>7</a:t>
            </a:fld>
            <a:endParaRPr lang="en-US"/>
          </a:p>
        </p:txBody>
      </p:sp>
      <p:pic>
        <p:nvPicPr>
          <p:cNvPr id="10" name="Picture 9" descr="A close-up of a logo&#10;&#10;Description automatically generated">
            <a:extLst>
              <a:ext uri="{FF2B5EF4-FFF2-40B4-BE49-F238E27FC236}">
                <a16:creationId xmlns:a16="http://schemas.microsoft.com/office/drawing/2014/main" id="{FBD21FAE-E92E-BA49-1F15-C0F42FAF68C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000760" y="3890962"/>
            <a:ext cx="2286000" cy="2286000"/>
          </a:xfrm>
          <a:prstGeom prst="rect">
            <a:avLst/>
          </a:prstGeom>
        </p:spPr>
      </p:pic>
      <p:sp>
        <p:nvSpPr>
          <p:cNvPr id="5" name="AutoShape 2" descr="United Parcel Service - Wikipedia"/>
          <p:cNvSpPr>
            <a:spLocks noChangeAspect="1" noChangeArrowheads="1"/>
          </p:cNvSpPr>
          <p:nvPr/>
        </p:nvSpPr>
        <p:spPr bwMode="auto">
          <a:xfrm>
            <a:off x="6767391" y="931364"/>
            <a:ext cx="3765794" cy="37658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United Parcel Service - Wikipe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stretch>
            <a:fillRect/>
          </a:stretch>
        </p:blipFill>
        <p:spPr>
          <a:xfrm>
            <a:off x="6828434" y="3890962"/>
            <a:ext cx="1922106" cy="2286000"/>
          </a:xfrm>
          <a:prstGeom prst="rect">
            <a:avLst/>
          </a:prstGeom>
        </p:spPr>
      </p:pic>
    </p:spTree>
    <p:extLst>
      <p:ext uri="{BB962C8B-B14F-4D97-AF65-F5344CB8AC3E}">
        <p14:creationId xmlns:p14="http://schemas.microsoft.com/office/powerpoint/2010/main" val="1807385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1AC0B-B851-2139-FDF4-EFA68BE99A11}"/>
              </a:ext>
            </a:extLst>
          </p:cNvPr>
          <p:cNvSpPr>
            <a:spLocks noGrp="1"/>
          </p:cNvSpPr>
          <p:nvPr>
            <p:ph type="title"/>
          </p:nvPr>
        </p:nvSpPr>
        <p:spPr/>
        <p:txBody>
          <a:bodyPr/>
          <a:lstStyle/>
          <a:p>
            <a:r>
              <a:rPr lang="en-US"/>
              <a:t>Business Strategy: Marketing and Partnerships</a:t>
            </a:r>
          </a:p>
        </p:txBody>
      </p:sp>
      <p:sp>
        <p:nvSpPr>
          <p:cNvPr id="3" name="Content Placeholder 2">
            <a:extLst>
              <a:ext uri="{FF2B5EF4-FFF2-40B4-BE49-F238E27FC236}">
                <a16:creationId xmlns:a16="http://schemas.microsoft.com/office/drawing/2014/main" id="{DE67524F-2C20-9694-9D34-AB71C8F0819E}"/>
              </a:ext>
            </a:extLst>
          </p:cNvPr>
          <p:cNvSpPr>
            <a:spLocks noGrp="1"/>
          </p:cNvSpPr>
          <p:nvPr>
            <p:ph idx="1"/>
          </p:nvPr>
        </p:nvSpPr>
        <p:spPr>
          <a:xfrm>
            <a:off x="335468" y="2306782"/>
            <a:ext cx="4767474" cy="1438780"/>
          </a:xfrm>
        </p:spPr>
        <p:txBody>
          <a:bodyPr>
            <a:normAutofit fontScale="92500" lnSpcReduction="20000"/>
          </a:bodyPr>
          <a:lstStyle/>
          <a:p>
            <a:r>
              <a:rPr lang="en-US"/>
              <a:t>Marketing</a:t>
            </a:r>
          </a:p>
          <a:p>
            <a:pPr lvl="1"/>
            <a:r>
              <a:rPr lang="en-US"/>
              <a:t>Recognizable Branding</a:t>
            </a:r>
          </a:p>
          <a:p>
            <a:pPr lvl="1"/>
            <a:r>
              <a:rPr lang="en-US"/>
              <a:t>Advertisements on social media platform and creation of accounts (Instagram, TikTok, Facebook)</a:t>
            </a:r>
          </a:p>
          <a:p>
            <a:pPr marL="228600" lvl="1" indent="0">
              <a:buNone/>
            </a:pPr>
            <a:endParaRPr lang="en-US"/>
          </a:p>
        </p:txBody>
      </p:sp>
      <p:sp>
        <p:nvSpPr>
          <p:cNvPr id="4" name="Date Placeholder 3">
            <a:extLst>
              <a:ext uri="{FF2B5EF4-FFF2-40B4-BE49-F238E27FC236}">
                <a16:creationId xmlns:a16="http://schemas.microsoft.com/office/drawing/2014/main" id="{8C1836A6-AA2A-B146-7720-01609A952556}"/>
              </a:ext>
            </a:extLst>
          </p:cNvPr>
          <p:cNvSpPr>
            <a:spLocks noGrp="1"/>
          </p:cNvSpPr>
          <p:nvPr>
            <p:ph type="dt" sz="half" idx="10"/>
          </p:nvPr>
        </p:nvSpPr>
        <p:spPr/>
        <p:txBody>
          <a:bodyPr/>
          <a:lstStyle/>
          <a:p>
            <a:fld id="{EFFDB33F-49BF-491B-B217-C2C04401AC82}" type="datetime1">
              <a:rPr lang="en-US" smtClean="0"/>
              <a:t>1/30/25</a:t>
            </a:fld>
            <a:endParaRPr lang="en-US"/>
          </a:p>
        </p:txBody>
      </p:sp>
      <p:sp>
        <p:nvSpPr>
          <p:cNvPr id="5" name="Footer Placeholder 4">
            <a:extLst>
              <a:ext uri="{FF2B5EF4-FFF2-40B4-BE49-F238E27FC236}">
                <a16:creationId xmlns:a16="http://schemas.microsoft.com/office/drawing/2014/main" id="{2C18CC5C-F181-CB29-C813-F9CB79473A09}"/>
              </a:ext>
            </a:extLst>
          </p:cNvPr>
          <p:cNvSpPr>
            <a:spLocks noGrp="1"/>
          </p:cNvSpPr>
          <p:nvPr>
            <p:ph type="ftr" sz="quarter" idx="11"/>
          </p:nvPr>
        </p:nvSpPr>
        <p:spPr/>
        <p:txBody>
          <a:bodyPr/>
          <a:lstStyle/>
          <a:p>
            <a:r>
              <a:rPr lang="en-US"/>
              <a:t>Soundfit® Custom Ear tips</a:t>
            </a:r>
          </a:p>
        </p:txBody>
      </p:sp>
      <p:sp>
        <p:nvSpPr>
          <p:cNvPr id="6" name="Slide Number Placeholder 5">
            <a:extLst>
              <a:ext uri="{FF2B5EF4-FFF2-40B4-BE49-F238E27FC236}">
                <a16:creationId xmlns:a16="http://schemas.microsoft.com/office/drawing/2014/main" id="{8A1509E8-27FC-A15C-2A5D-C3DE527933F0}"/>
              </a:ext>
            </a:extLst>
          </p:cNvPr>
          <p:cNvSpPr>
            <a:spLocks noGrp="1"/>
          </p:cNvSpPr>
          <p:nvPr>
            <p:ph type="sldNum" sz="quarter" idx="12"/>
          </p:nvPr>
        </p:nvSpPr>
        <p:spPr/>
        <p:txBody>
          <a:bodyPr/>
          <a:lstStyle/>
          <a:p>
            <a:fld id="{6E91CC32-6A6B-4E2E-BBA1-6864F305DA26}" type="slidenum">
              <a:rPr lang="en-US" smtClean="0"/>
              <a:t>8</a:t>
            </a:fld>
            <a:endParaRPr lang="en-US"/>
          </a:p>
        </p:txBody>
      </p:sp>
      <p:sp>
        <p:nvSpPr>
          <p:cNvPr id="7" name="Content Placeholder 2">
            <a:extLst>
              <a:ext uri="{FF2B5EF4-FFF2-40B4-BE49-F238E27FC236}">
                <a16:creationId xmlns:a16="http://schemas.microsoft.com/office/drawing/2014/main" id="{F6C410F5-A13A-4E77-4F44-C32E809B88C0}"/>
              </a:ext>
            </a:extLst>
          </p:cNvPr>
          <p:cNvSpPr txBox="1">
            <a:spLocks/>
          </p:cNvSpPr>
          <p:nvPr/>
        </p:nvSpPr>
        <p:spPr>
          <a:xfrm>
            <a:off x="6183810" y="4799018"/>
            <a:ext cx="4767474" cy="14387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86868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Partnerships</a:t>
            </a:r>
          </a:p>
          <a:p>
            <a:pPr lvl="1"/>
            <a:r>
              <a:rPr lang="en-US"/>
              <a:t>Athletes</a:t>
            </a:r>
          </a:p>
          <a:p>
            <a:pPr lvl="1"/>
            <a:r>
              <a:rPr lang="en-US"/>
              <a:t>Celebrities</a:t>
            </a:r>
          </a:p>
          <a:p>
            <a:pPr lvl="1"/>
            <a:r>
              <a:rPr lang="en-US"/>
              <a:t>Podcasters and Musicians</a:t>
            </a:r>
          </a:p>
          <a:p>
            <a:pPr lvl="1"/>
            <a:endParaRPr lang="en-US"/>
          </a:p>
        </p:txBody>
      </p:sp>
      <p:pic>
        <p:nvPicPr>
          <p:cNvPr id="9" name="Picture 8">
            <a:extLst>
              <a:ext uri="{FF2B5EF4-FFF2-40B4-BE49-F238E27FC236}">
                <a16:creationId xmlns:a16="http://schemas.microsoft.com/office/drawing/2014/main" id="{24CAA8E0-579D-2536-AD8E-21B554216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780" y="4278275"/>
            <a:ext cx="3204869" cy="936809"/>
          </a:xfrm>
          <a:prstGeom prst="rect">
            <a:avLst/>
          </a:prstGeom>
        </p:spPr>
      </p:pic>
      <p:pic>
        <p:nvPicPr>
          <p:cNvPr id="12" name="Picture 11" descr="A logo of a popular social media network&#10;&#10;Description automatically generated">
            <a:extLst>
              <a:ext uri="{FF2B5EF4-FFF2-40B4-BE49-F238E27FC236}">
                <a16:creationId xmlns:a16="http://schemas.microsoft.com/office/drawing/2014/main" id="{AAE2D48A-525A-4E34-15FD-CD70D4C39D68}"/>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546" t="10598" r="22390" b="10992"/>
          <a:stretch/>
        </p:blipFill>
        <p:spPr>
          <a:xfrm>
            <a:off x="2057693" y="5428562"/>
            <a:ext cx="1127045" cy="1141254"/>
          </a:xfrm>
          <a:prstGeom prst="rect">
            <a:avLst/>
          </a:prstGeom>
          <a:ln>
            <a:noFill/>
          </a:ln>
          <a:effectLst>
            <a:outerShdw blurRad="292100" dist="139700" dir="2700000" algn="tl" rotWithShape="0">
              <a:srgbClr val="333333">
                <a:alpha val="65000"/>
              </a:srgbClr>
            </a:outerShdw>
          </a:effectLst>
        </p:spPr>
      </p:pic>
      <p:pic>
        <p:nvPicPr>
          <p:cNvPr id="14" name="Picture 13" descr="A black square logo with a black background&#10;&#10;Description automatically generated">
            <a:extLst>
              <a:ext uri="{FF2B5EF4-FFF2-40B4-BE49-F238E27FC236}">
                <a16:creationId xmlns:a16="http://schemas.microsoft.com/office/drawing/2014/main" id="{46A4A96F-DB0E-4234-110C-F2D7C8EB1233}"/>
              </a:ext>
            </a:extLst>
          </p:cNvPr>
          <p:cNvPicPr>
            <a:picLocks noChangeAspect="1"/>
          </p:cNvPicPr>
          <p:nvPr/>
        </p:nvPicPr>
        <p:blipFill>
          <a:blip r:embed="rId5" cstate="hqprint">
            <a:lum bright="70000" contrast="-70000"/>
            <a:extLst>
              <a:ext uri="{28A0092B-C50C-407E-A947-70E740481C1C}">
                <a14:useLocalDpi xmlns:a14="http://schemas.microsoft.com/office/drawing/2010/main" val="0"/>
              </a:ext>
            </a:extLst>
          </a:blip>
          <a:stretch>
            <a:fillRect/>
          </a:stretch>
        </p:blipFill>
        <p:spPr>
          <a:xfrm>
            <a:off x="607055" y="5568291"/>
            <a:ext cx="1621402" cy="936810"/>
          </a:xfrm>
          <a:prstGeom prst="rect">
            <a:avLst/>
          </a:prstGeom>
          <a:ln>
            <a:noFill/>
          </a:ln>
          <a:effectLst>
            <a:outerShdw blurRad="292100" dist="139700" dir="2700000" algn="tl" rotWithShape="0">
              <a:srgbClr val="333333">
                <a:alpha val="65000"/>
              </a:srgbClr>
            </a:outerShdw>
          </a:effectLst>
        </p:spPr>
      </p:pic>
      <p:pic>
        <p:nvPicPr>
          <p:cNvPr id="16" name="Picture 15" descr="A blue circle with white letter f in it&#10;&#10;Description automatically generated">
            <a:extLst>
              <a:ext uri="{FF2B5EF4-FFF2-40B4-BE49-F238E27FC236}">
                <a16:creationId xmlns:a16="http://schemas.microsoft.com/office/drawing/2014/main" id="{282CC187-7269-D184-1826-BE555C9B13C5}"/>
              </a:ext>
            </a:extLst>
          </p:cNvPr>
          <p:cNvPicPr>
            <a:picLocks noChangeAspect="1"/>
          </p:cNvPicPr>
          <p:nvPr/>
        </p:nvPicPr>
        <p:blipFill>
          <a:blip r:embed="rId6">
            <a:lum bright="70000" contrast="-70000"/>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560557" y="5279799"/>
            <a:ext cx="2557207" cy="1438780"/>
          </a:xfrm>
          <a:prstGeom prst="rect">
            <a:avLst/>
          </a:prstGeom>
          <a:ln>
            <a:noFill/>
          </a:ln>
          <a:effectLst>
            <a:outerShdw blurRad="292100" dist="139700" dir="2700000" algn="tl" rotWithShape="0">
              <a:srgbClr val="333333">
                <a:alpha val="65000"/>
              </a:srgbClr>
            </a:outerShdw>
          </a:effectLst>
        </p:spPr>
      </p:pic>
      <p:pic>
        <p:nvPicPr>
          <p:cNvPr id="2052" name="Picture 4" descr="LeBron James Made $700 Million on Beats by Dre Investment: Ex-Teammate -  Business Insider">
            <a:extLst>
              <a:ext uri="{FF2B5EF4-FFF2-40B4-BE49-F238E27FC236}">
                <a16:creationId xmlns:a16="http://schemas.microsoft.com/office/drawing/2014/main" id="{2249A89E-AD12-E91E-07AD-47A96FD408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09938" y="2306782"/>
            <a:ext cx="2836381" cy="189227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Forget AirPods—Bella Hadid Is Bringing Back the Humble Wired Headphone |  Vogue">
            <a:extLst>
              <a:ext uri="{FF2B5EF4-FFF2-40B4-BE49-F238E27FC236}">
                <a16:creationId xmlns:a16="http://schemas.microsoft.com/office/drawing/2014/main" id="{887AC0A6-F5B7-6732-CED1-AF2E7807C0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31443" y="3626137"/>
            <a:ext cx="1892271" cy="1892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041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7BDF-697B-5F3E-3CB0-B9BBA674C55C}"/>
              </a:ext>
            </a:extLst>
          </p:cNvPr>
          <p:cNvSpPr>
            <a:spLocks noGrp="1"/>
          </p:cNvSpPr>
          <p:nvPr>
            <p:ph type="title"/>
          </p:nvPr>
        </p:nvSpPr>
        <p:spPr>
          <a:xfrm>
            <a:off x="340136" y="-84106"/>
            <a:ext cx="9956747" cy="1438780"/>
          </a:xfrm>
        </p:spPr>
        <p:txBody>
          <a:bodyPr/>
          <a:lstStyle/>
          <a:p>
            <a:r>
              <a:rPr lang="en-US"/>
              <a:t>Business Strategy: Costs</a:t>
            </a:r>
          </a:p>
        </p:txBody>
      </p:sp>
      <p:sp>
        <p:nvSpPr>
          <p:cNvPr id="3" name="Content Placeholder 2">
            <a:extLst>
              <a:ext uri="{FF2B5EF4-FFF2-40B4-BE49-F238E27FC236}">
                <a16:creationId xmlns:a16="http://schemas.microsoft.com/office/drawing/2014/main" id="{8FA8377D-5E0C-AF86-5C35-49069F4B270B}"/>
              </a:ext>
            </a:extLst>
          </p:cNvPr>
          <p:cNvSpPr>
            <a:spLocks noGrp="1"/>
          </p:cNvSpPr>
          <p:nvPr>
            <p:ph idx="1"/>
          </p:nvPr>
        </p:nvSpPr>
        <p:spPr>
          <a:xfrm>
            <a:off x="358281" y="1501982"/>
            <a:ext cx="9956747" cy="5169784"/>
          </a:xfrm>
        </p:spPr>
        <p:txBody>
          <a:bodyPr>
            <a:normAutofit fontScale="92500" lnSpcReduction="20000"/>
          </a:bodyPr>
          <a:lstStyle/>
          <a:p>
            <a:pPr marL="0" indent="0">
              <a:buNone/>
            </a:pPr>
            <a:r>
              <a:rPr lang="en-US"/>
              <a:t>Initial Costs</a:t>
            </a:r>
          </a:p>
          <a:p>
            <a:r>
              <a:rPr lang="en-US"/>
              <a:t>Research &amp; Development</a:t>
            </a:r>
          </a:p>
          <a:p>
            <a:pPr lvl="1"/>
            <a:r>
              <a:rPr lang="en-US"/>
              <a:t>Proprietary ear-scanning technology and CAD modeling software.</a:t>
            </a:r>
          </a:p>
          <a:p>
            <a:pPr lvl="1"/>
            <a:r>
              <a:rPr lang="en-US"/>
              <a:t>Material tests (incl. licensing and compliance with FDA)</a:t>
            </a:r>
          </a:p>
          <a:p>
            <a:r>
              <a:rPr lang="en-US"/>
              <a:t>Setup fees for file/order integration with manufacturing partners.</a:t>
            </a:r>
          </a:p>
          <a:p>
            <a:r>
              <a:rPr lang="en-US"/>
              <a:t>Intellectual Property Protection</a:t>
            </a:r>
          </a:p>
          <a:p>
            <a:pPr lvl="1"/>
            <a:r>
              <a:rPr lang="en-US"/>
              <a:t>Patents for scanning technology, proprietary material blend &amp; processes</a:t>
            </a:r>
          </a:p>
          <a:p>
            <a:pPr lvl="1"/>
            <a:endParaRPr lang="en-US"/>
          </a:p>
          <a:p>
            <a:pPr marL="0" indent="0">
              <a:buNone/>
            </a:pPr>
            <a:r>
              <a:rPr lang="en-US"/>
              <a:t>Variable Costs</a:t>
            </a:r>
          </a:p>
          <a:p>
            <a:r>
              <a:rPr lang="en-US"/>
              <a:t>Materials </a:t>
            </a:r>
          </a:p>
          <a:p>
            <a:pPr lvl="1"/>
            <a:r>
              <a:rPr lang="en-US"/>
              <a:t>$0.50/kilo of uncolored LSR, + additives + color ≈ $1/kilo ≈ 35 pairs of ear tips [70 units total] </a:t>
            </a:r>
            <a:r>
              <a:rPr lang="en-US" b="1"/>
              <a:t>= $0.03 / pair of ear tips</a:t>
            </a:r>
          </a:p>
          <a:p>
            <a:pPr lvl="1"/>
            <a:r>
              <a:rPr lang="en-US"/>
              <a:t>If shipped from supplier to US manufacturer, $19/kilo ≈ 35 pairs of ear tips [70 units total] = </a:t>
            </a:r>
            <a:r>
              <a:rPr lang="en-US" b="1"/>
              <a:t>$0.54 / pair of ear tips</a:t>
            </a:r>
          </a:p>
          <a:p>
            <a:r>
              <a:rPr lang="en-US"/>
              <a:t>Manufacturing ($2.60 - $5.00 per unit) = </a:t>
            </a:r>
            <a:r>
              <a:rPr lang="en-US" b="1"/>
              <a:t>$5.20 - $10.00 / pair of ear tips</a:t>
            </a:r>
          </a:p>
          <a:p>
            <a:pPr marL="0" indent="0">
              <a:buNone/>
            </a:pPr>
            <a:endParaRPr lang="en-US"/>
          </a:p>
        </p:txBody>
      </p:sp>
      <p:sp>
        <p:nvSpPr>
          <p:cNvPr id="4" name="Date Placeholder 3">
            <a:extLst>
              <a:ext uri="{FF2B5EF4-FFF2-40B4-BE49-F238E27FC236}">
                <a16:creationId xmlns:a16="http://schemas.microsoft.com/office/drawing/2014/main" id="{B0DCF041-41E4-889F-400C-4803DB3A8C6F}"/>
              </a:ext>
            </a:extLst>
          </p:cNvPr>
          <p:cNvSpPr>
            <a:spLocks noGrp="1"/>
          </p:cNvSpPr>
          <p:nvPr>
            <p:ph type="dt" sz="half" idx="10"/>
          </p:nvPr>
        </p:nvSpPr>
        <p:spPr/>
        <p:txBody>
          <a:bodyPr/>
          <a:lstStyle/>
          <a:p>
            <a:fld id="{AD87A22B-58DC-410D-AF17-00557C24E893}" type="datetime1">
              <a:rPr lang="en-US" smtClean="0"/>
              <a:t>1/30/25</a:t>
            </a:fld>
            <a:endParaRPr lang="en-US"/>
          </a:p>
        </p:txBody>
      </p:sp>
      <p:sp>
        <p:nvSpPr>
          <p:cNvPr id="5" name="Footer Placeholder 4">
            <a:extLst>
              <a:ext uri="{FF2B5EF4-FFF2-40B4-BE49-F238E27FC236}">
                <a16:creationId xmlns:a16="http://schemas.microsoft.com/office/drawing/2014/main" id="{C9901153-E65C-8E69-FF9B-3C578F603B0C}"/>
              </a:ext>
            </a:extLst>
          </p:cNvPr>
          <p:cNvSpPr>
            <a:spLocks noGrp="1"/>
          </p:cNvSpPr>
          <p:nvPr>
            <p:ph type="ftr" sz="quarter" idx="11"/>
          </p:nvPr>
        </p:nvSpPr>
        <p:spPr/>
        <p:txBody>
          <a:bodyPr/>
          <a:lstStyle/>
          <a:p>
            <a:r>
              <a:rPr lang="en-US"/>
              <a:t>Soundfit® Custom Ear tips</a:t>
            </a:r>
          </a:p>
        </p:txBody>
      </p:sp>
      <p:sp>
        <p:nvSpPr>
          <p:cNvPr id="6" name="Slide Number Placeholder 5">
            <a:extLst>
              <a:ext uri="{FF2B5EF4-FFF2-40B4-BE49-F238E27FC236}">
                <a16:creationId xmlns:a16="http://schemas.microsoft.com/office/drawing/2014/main" id="{7E256F68-0355-F88A-9C37-D1E9158C95CA}"/>
              </a:ext>
            </a:extLst>
          </p:cNvPr>
          <p:cNvSpPr>
            <a:spLocks noGrp="1"/>
          </p:cNvSpPr>
          <p:nvPr>
            <p:ph type="sldNum" sz="quarter" idx="12"/>
          </p:nvPr>
        </p:nvSpPr>
        <p:spPr/>
        <p:txBody>
          <a:bodyPr/>
          <a:lstStyle/>
          <a:p>
            <a:fld id="{6E91CC32-6A6B-4E2E-BBA1-6864F305DA26}" type="slidenum">
              <a:rPr lang="en-US" smtClean="0"/>
              <a:t>9</a:t>
            </a:fld>
            <a:endParaRPr lang="en-US"/>
          </a:p>
        </p:txBody>
      </p:sp>
      <p:pic>
        <p:nvPicPr>
          <p:cNvPr id="7" name="Picture 6">
            <a:extLst>
              <a:ext uri="{FF2B5EF4-FFF2-40B4-BE49-F238E27FC236}">
                <a16:creationId xmlns:a16="http://schemas.microsoft.com/office/drawing/2014/main" id="{3C6832B1-D9A6-D43B-B93D-94127D2377C2}"/>
              </a:ext>
            </a:extLst>
          </p:cNvPr>
          <p:cNvPicPr>
            <a:picLocks noChangeAspect="1"/>
          </p:cNvPicPr>
          <p:nvPr/>
        </p:nvPicPr>
        <p:blipFill>
          <a:blip r:embed="rId2"/>
          <a:stretch>
            <a:fillRect/>
          </a:stretch>
        </p:blipFill>
        <p:spPr>
          <a:xfrm>
            <a:off x="8311273" y="878541"/>
            <a:ext cx="2669994" cy="35599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19508347"/>
      </p:ext>
    </p:extLst>
  </p:cSld>
  <p:clrMapOvr>
    <a:masterClrMapping/>
  </p:clrMapOvr>
</p:sld>
</file>

<file path=ppt/theme/theme1.xml><?xml version="1.0" encoding="utf-8"?>
<a:theme xmlns:a="http://schemas.openxmlformats.org/drawingml/2006/main" name="DylanVTI">
  <a:themeElements>
    <a:clrScheme name="AnalogousFromLightSeedLeftStep">
      <a:dk1>
        <a:srgbClr val="000000"/>
      </a:dk1>
      <a:lt1>
        <a:srgbClr val="FFFFFF"/>
      </a:lt1>
      <a:dk2>
        <a:srgbClr val="41242B"/>
      </a:dk2>
      <a:lt2>
        <a:srgbClr val="E2E7E8"/>
      </a:lt2>
      <a:accent1>
        <a:srgbClr val="DF8E7E"/>
      </a:accent1>
      <a:accent2>
        <a:srgbClr val="D8617E"/>
      </a:accent2>
      <a:accent3>
        <a:srgbClr val="DF7EBE"/>
      </a:accent3>
      <a:accent4>
        <a:srgbClr val="CE61D8"/>
      </a:accent4>
      <a:accent5>
        <a:srgbClr val="AF7EDF"/>
      </a:accent5>
      <a:accent6>
        <a:srgbClr val="6B61D8"/>
      </a:accent6>
      <a:hlink>
        <a:srgbClr val="5A8B95"/>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ylanVTI" id="{602636BD-A055-489B-83EC-AD971B7E5F9C}" vid="{CD33A9BC-C4B5-4F36-8A14-490DC4E38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6CE553513A564993F3BA6F0988518E" ma:contentTypeVersion="10" ma:contentTypeDescription="Create a new document." ma:contentTypeScope="" ma:versionID="9f0d8dcb2d349b461ef44e27e4e56d7b">
  <xsd:schema xmlns:xsd="http://www.w3.org/2001/XMLSchema" xmlns:xs="http://www.w3.org/2001/XMLSchema" xmlns:p="http://schemas.microsoft.com/office/2006/metadata/properties" xmlns:ns3="6d127444-fad1-4e67-866f-60c4d0ef3013" targetNamespace="http://schemas.microsoft.com/office/2006/metadata/properties" ma:root="true" ma:fieldsID="25a9e7dc7f5a9096ebd61f86d3dc8d44" ns3:_="">
    <xsd:import namespace="6d127444-fad1-4e67-866f-60c4d0ef3013"/>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GenerationTime" minOccurs="0"/>
                <xsd:element ref="ns3:MediaServiceEventHashCode" minOccurs="0"/>
                <xsd:element ref="ns3:MediaServiceSystemTags" minOccurs="0"/>
                <xsd:element ref="ns3:MediaServiceOCR"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27444-fad1-4e67-866f-60c4d0ef3013"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SystemTags" ma:index="15" nillable="true" ma:displayName="MediaServiceSystemTags" ma:hidden="true" ma:internalName="MediaServiceSystem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17"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6d127444-fad1-4e67-866f-60c4d0ef301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5C48BAB-9732-44B5-BC20-6FA5FD236A9A}">
  <ds:schemaRefs>
    <ds:schemaRef ds:uri="6d127444-fad1-4e67-866f-60c4d0ef30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9C8B2D0-3A66-46AB-AE1E-D3A610AA1E0C}">
  <ds:schemaRefs>
    <ds:schemaRef ds:uri="6d127444-fad1-4e67-866f-60c4d0ef301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37CCA0E4-67EC-4BDD-B112-CD05A2F495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877</Words>
  <Application>Microsoft Macintosh PowerPoint</Application>
  <PresentationFormat>Widescreen</PresentationFormat>
  <Paragraphs>156</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Calibri</vt:lpstr>
      <vt:lpstr>Courier New</vt:lpstr>
      <vt:lpstr>Courier New,monospace</vt:lpstr>
      <vt:lpstr>Lato Extended</vt:lpstr>
      <vt:lpstr>Neue Haas Grotesk Text Pro</vt:lpstr>
      <vt:lpstr>DylanVTI</vt:lpstr>
      <vt:lpstr>MGMT Final Presentation</vt:lpstr>
      <vt:lpstr>Our Company and Business Strategy</vt:lpstr>
      <vt:lpstr>Business Strategy: Website</vt:lpstr>
      <vt:lpstr>Business Strategy: Sourcing </vt:lpstr>
      <vt:lpstr>Business Strategy: Manufacturing</vt:lpstr>
      <vt:lpstr>Business Strategy: Distribution</vt:lpstr>
      <vt:lpstr>Business Strategy: Logistics</vt:lpstr>
      <vt:lpstr>Business Strategy: Marketing and Partnerships</vt:lpstr>
      <vt:lpstr>Business Strategy: Costs</vt:lpstr>
      <vt:lpstr>Business Strategy: Profitability</vt:lpstr>
      <vt:lpstr>Business Strategy: Returns</vt:lpstr>
      <vt:lpstr>Future Implementations</vt:lpstr>
      <vt:lpstr>Future Implementations (Cont.)</vt:lpstr>
      <vt:lpstr>Thanks for Watching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MGMT Final Presentation</dc:title>
  <dc:creator>Carter, Brian</dc:creator>
  <cp:lastModifiedBy>Miller, James</cp:lastModifiedBy>
  <cp:revision>2</cp:revision>
  <dcterms:created xsi:type="dcterms:W3CDTF">2024-11-08T02:30:56Z</dcterms:created>
  <dcterms:modified xsi:type="dcterms:W3CDTF">2025-01-30T22:27:15Z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0x010100FF6CE553513A564993F3BA6F0988518E</vt:lpwstr>
  </property>
</Properties>
</file>