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8" r:id="rId3"/>
    <p:sldId id="257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93777D-BEA8-41D4-9329-A8F746E279A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2C847F-9CC4-4197-B220-70D0891827FF}">
      <dgm:prSet phldrT="[Text]"/>
      <dgm:spPr/>
      <dgm:t>
        <a:bodyPr/>
        <a:lstStyle/>
        <a:p>
          <a:r>
            <a:rPr lang="en-US" dirty="0" smtClean="0"/>
            <a:t>Lecture only</a:t>
          </a:r>
          <a:endParaRPr lang="en-US" dirty="0"/>
        </a:p>
      </dgm:t>
    </dgm:pt>
    <dgm:pt modelId="{FCB1173D-0A6F-4F78-987A-8AD9FC788407}" type="parTrans" cxnId="{B801BACE-90D0-4343-B1F1-431E965C1D96}">
      <dgm:prSet/>
      <dgm:spPr/>
      <dgm:t>
        <a:bodyPr/>
        <a:lstStyle/>
        <a:p>
          <a:endParaRPr lang="en-US"/>
        </a:p>
      </dgm:t>
    </dgm:pt>
    <dgm:pt modelId="{2772A90A-EF72-4A1A-B516-554B0033CD1E}" type="sibTrans" cxnId="{B801BACE-90D0-4343-B1F1-431E965C1D96}">
      <dgm:prSet/>
      <dgm:spPr/>
      <dgm:t>
        <a:bodyPr/>
        <a:lstStyle/>
        <a:p>
          <a:endParaRPr lang="en-US"/>
        </a:p>
      </dgm:t>
    </dgm:pt>
    <dgm:pt modelId="{D9E8623D-AA90-49AF-8C2B-C1E7C0DF8AD7}">
      <dgm:prSet phldrT="[Text]"/>
      <dgm:spPr/>
      <dgm:t>
        <a:bodyPr/>
        <a:lstStyle/>
        <a:p>
          <a:r>
            <a:rPr lang="en-US" dirty="0" smtClean="0"/>
            <a:t>HEAR AND FORGET</a:t>
          </a:r>
          <a:endParaRPr lang="en-US" dirty="0"/>
        </a:p>
      </dgm:t>
    </dgm:pt>
    <dgm:pt modelId="{8C2145B2-D80B-46DB-905B-30CAADDB7FE2}" type="parTrans" cxnId="{F9D2CBC3-780E-4BBC-84AC-82440397ECCB}">
      <dgm:prSet/>
      <dgm:spPr/>
      <dgm:t>
        <a:bodyPr/>
        <a:lstStyle/>
        <a:p>
          <a:endParaRPr lang="en-US"/>
        </a:p>
      </dgm:t>
    </dgm:pt>
    <dgm:pt modelId="{8E26D6DD-810C-4F20-9357-CDA8D1206685}" type="sibTrans" cxnId="{F9D2CBC3-780E-4BBC-84AC-82440397ECCB}">
      <dgm:prSet/>
      <dgm:spPr/>
      <dgm:t>
        <a:bodyPr/>
        <a:lstStyle/>
        <a:p>
          <a:endParaRPr lang="en-US"/>
        </a:p>
      </dgm:t>
    </dgm:pt>
    <dgm:pt modelId="{9910ABC6-BD3F-408C-A582-2ABC32094135}">
      <dgm:prSet phldrT="[Text]"/>
      <dgm:spPr/>
      <dgm:t>
        <a:bodyPr/>
        <a:lstStyle/>
        <a:p>
          <a:r>
            <a:rPr lang="en-US" dirty="0" smtClean="0"/>
            <a:t>Lecture +Case Study</a:t>
          </a:r>
          <a:endParaRPr lang="en-US" dirty="0"/>
        </a:p>
      </dgm:t>
    </dgm:pt>
    <dgm:pt modelId="{A3550E7C-D3C1-49D0-8FCF-5D2EF7D1DD5B}" type="parTrans" cxnId="{C672AB53-CE41-42E4-946E-8255E0854617}">
      <dgm:prSet/>
      <dgm:spPr/>
      <dgm:t>
        <a:bodyPr/>
        <a:lstStyle/>
        <a:p>
          <a:endParaRPr lang="en-US"/>
        </a:p>
      </dgm:t>
    </dgm:pt>
    <dgm:pt modelId="{F33E6353-15CE-408F-BC6E-5531B060A46E}" type="sibTrans" cxnId="{C672AB53-CE41-42E4-946E-8255E0854617}">
      <dgm:prSet/>
      <dgm:spPr/>
      <dgm:t>
        <a:bodyPr/>
        <a:lstStyle/>
        <a:p>
          <a:endParaRPr lang="en-US"/>
        </a:p>
      </dgm:t>
    </dgm:pt>
    <dgm:pt modelId="{6AF1DA56-F848-41BC-B615-4C6723F252F0}">
      <dgm:prSet phldrT="[Text]"/>
      <dgm:spPr/>
      <dgm:t>
        <a:bodyPr/>
        <a:lstStyle/>
        <a:p>
          <a:r>
            <a:rPr lang="en-US" dirty="0" smtClean="0"/>
            <a:t>SEE / HEAR</a:t>
          </a:r>
          <a:endParaRPr lang="en-US" dirty="0"/>
        </a:p>
      </dgm:t>
    </dgm:pt>
    <dgm:pt modelId="{5D5B5909-D707-411B-BA0F-F6132C10BB11}" type="parTrans" cxnId="{D1964319-DD46-4DC0-8D0D-8CAF25933B7C}">
      <dgm:prSet/>
      <dgm:spPr/>
      <dgm:t>
        <a:bodyPr/>
        <a:lstStyle/>
        <a:p>
          <a:endParaRPr lang="en-US"/>
        </a:p>
      </dgm:t>
    </dgm:pt>
    <dgm:pt modelId="{6205C514-CF21-4C12-B1AD-4E72997250F4}" type="sibTrans" cxnId="{D1964319-DD46-4DC0-8D0D-8CAF25933B7C}">
      <dgm:prSet/>
      <dgm:spPr/>
      <dgm:t>
        <a:bodyPr/>
        <a:lstStyle/>
        <a:p>
          <a:endParaRPr lang="en-US"/>
        </a:p>
      </dgm:t>
    </dgm:pt>
    <dgm:pt modelId="{4EFDB8AF-7676-4256-A003-C5B18EA6EE32}">
      <dgm:prSet phldrT="[Text]"/>
      <dgm:spPr/>
      <dgm:t>
        <a:bodyPr/>
        <a:lstStyle/>
        <a:p>
          <a:r>
            <a:rPr lang="en-US" dirty="0" smtClean="0"/>
            <a:t>REMEMBER (?) MAYBE</a:t>
          </a:r>
          <a:endParaRPr lang="en-US" dirty="0"/>
        </a:p>
      </dgm:t>
    </dgm:pt>
    <dgm:pt modelId="{65DED878-9864-4FC6-8165-16665A6C9F3D}" type="parTrans" cxnId="{3BADD1BF-F7BF-41CE-B2DE-8EE8FB0A50B7}">
      <dgm:prSet/>
      <dgm:spPr/>
      <dgm:t>
        <a:bodyPr/>
        <a:lstStyle/>
        <a:p>
          <a:endParaRPr lang="en-US"/>
        </a:p>
      </dgm:t>
    </dgm:pt>
    <dgm:pt modelId="{C2D96F74-A586-48CA-8B8B-929AFEC1A332}" type="sibTrans" cxnId="{3BADD1BF-F7BF-41CE-B2DE-8EE8FB0A50B7}">
      <dgm:prSet/>
      <dgm:spPr/>
      <dgm:t>
        <a:bodyPr/>
        <a:lstStyle/>
        <a:p>
          <a:endParaRPr lang="en-US"/>
        </a:p>
      </dgm:t>
    </dgm:pt>
    <dgm:pt modelId="{A97D6099-0DB5-461D-87CF-2D02940E8C28}">
      <dgm:prSet phldrT="[Text]"/>
      <dgm:spPr/>
      <dgm:t>
        <a:bodyPr/>
        <a:lstStyle/>
        <a:p>
          <a:r>
            <a:rPr lang="en-US" dirty="0" smtClean="0"/>
            <a:t>Lecture + Hands On Project – Web Development</a:t>
          </a:r>
          <a:endParaRPr lang="en-US" dirty="0"/>
        </a:p>
      </dgm:t>
    </dgm:pt>
    <dgm:pt modelId="{8467609A-C567-470C-AF0D-222C40B522F6}" type="parTrans" cxnId="{26E3B80D-F15D-4329-A23F-5762EBD39599}">
      <dgm:prSet/>
      <dgm:spPr/>
      <dgm:t>
        <a:bodyPr/>
        <a:lstStyle/>
        <a:p>
          <a:endParaRPr lang="en-US"/>
        </a:p>
      </dgm:t>
    </dgm:pt>
    <dgm:pt modelId="{689629EC-79FC-43A1-8D6A-66231EFEC91D}" type="sibTrans" cxnId="{26E3B80D-F15D-4329-A23F-5762EBD39599}">
      <dgm:prSet/>
      <dgm:spPr/>
      <dgm:t>
        <a:bodyPr/>
        <a:lstStyle/>
        <a:p>
          <a:endParaRPr lang="en-US"/>
        </a:p>
      </dgm:t>
    </dgm:pt>
    <dgm:pt modelId="{CCAFF40A-3EEE-435B-AE0C-CAB157164010}">
      <dgm:prSet phldrT="[Text]"/>
      <dgm:spPr/>
      <dgm:t>
        <a:bodyPr/>
        <a:lstStyle/>
        <a:p>
          <a:r>
            <a:rPr lang="en-US" dirty="0" smtClean="0"/>
            <a:t>GET HANDS DIRTY</a:t>
          </a:r>
          <a:endParaRPr lang="en-US" dirty="0"/>
        </a:p>
      </dgm:t>
    </dgm:pt>
    <dgm:pt modelId="{474974B7-3575-439B-B98B-F7CD083AE290}" type="parTrans" cxnId="{4BDA5AE8-F7CA-4CDE-BE3C-4FF555FC7A36}">
      <dgm:prSet/>
      <dgm:spPr/>
      <dgm:t>
        <a:bodyPr/>
        <a:lstStyle/>
        <a:p>
          <a:endParaRPr lang="en-US"/>
        </a:p>
      </dgm:t>
    </dgm:pt>
    <dgm:pt modelId="{1E781F30-F68F-4CE9-A78E-3AA4C12BFE50}" type="sibTrans" cxnId="{4BDA5AE8-F7CA-4CDE-BE3C-4FF555FC7A36}">
      <dgm:prSet/>
      <dgm:spPr/>
      <dgm:t>
        <a:bodyPr/>
        <a:lstStyle/>
        <a:p>
          <a:endParaRPr lang="en-US"/>
        </a:p>
      </dgm:t>
    </dgm:pt>
    <dgm:pt modelId="{ED12762C-4C25-41B8-91CA-61109B8EF58A}">
      <dgm:prSet phldrT="[Text]"/>
      <dgm:spPr/>
      <dgm:t>
        <a:bodyPr/>
        <a:lstStyle/>
        <a:p>
          <a:r>
            <a:rPr lang="en-US" dirty="0" smtClean="0"/>
            <a:t>EXPERIENCE</a:t>
          </a:r>
          <a:endParaRPr lang="en-US" dirty="0"/>
        </a:p>
      </dgm:t>
    </dgm:pt>
    <dgm:pt modelId="{E813381A-1B6D-471E-AA18-3A0CFE5932AA}" type="parTrans" cxnId="{E51341A0-7A91-4FBB-AA6D-E00CFED9EE8A}">
      <dgm:prSet/>
      <dgm:spPr/>
      <dgm:t>
        <a:bodyPr/>
        <a:lstStyle/>
        <a:p>
          <a:endParaRPr lang="en-US"/>
        </a:p>
      </dgm:t>
    </dgm:pt>
    <dgm:pt modelId="{B0EB9EF3-772A-486C-9057-F22FCA47B625}" type="sibTrans" cxnId="{E51341A0-7A91-4FBB-AA6D-E00CFED9EE8A}">
      <dgm:prSet/>
      <dgm:spPr/>
      <dgm:t>
        <a:bodyPr/>
        <a:lstStyle/>
        <a:p>
          <a:endParaRPr lang="en-US"/>
        </a:p>
      </dgm:t>
    </dgm:pt>
    <dgm:pt modelId="{973C7BAC-B5D2-44DF-BE8C-9C59404A5749}">
      <dgm:prSet phldrT="[Text]"/>
      <dgm:spPr/>
      <dgm:t>
        <a:bodyPr/>
        <a:lstStyle/>
        <a:p>
          <a:r>
            <a:rPr lang="en-US" dirty="0" smtClean="0"/>
            <a:t>UNDERSTAMD</a:t>
          </a:r>
          <a:endParaRPr lang="en-US" dirty="0"/>
        </a:p>
      </dgm:t>
    </dgm:pt>
    <dgm:pt modelId="{37380840-D739-439B-8B03-3718C4F6A5BC}" type="parTrans" cxnId="{09A637B0-A633-4312-97E2-BCA5DFED438A}">
      <dgm:prSet/>
      <dgm:spPr/>
      <dgm:t>
        <a:bodyPr/>
        <a:lstStyle/>
        <a:p>
          <a:endParaRPr lang="en-US"/>
        </a:p>
      </dgm:t>
    </dgm:pt>
    <dgm:pt modelId="{9FC0D889-432E-4E19-B128-6D046EF1BB80}" type="sibTrans" cxnId="{09A637B0-A633-4312-97E2-BCA5DFED438A}">
      <dgm:prSet/>
      <dgm:spPr/>
      <dgm:t>
        <a:bodyPr/>
        <a:lstStyle/>
        <a:p>
          <a:endParaRPr lang="en-US"/>
        </a:p>
      </dgm:t>
    </dgm:pt>
    <dgm:pt modelId="{14CE2D1F-F7C2-4C13-9FF4-8E1BB35C9377}" type="pres">
      <dgm:prSet presAssocID="{C393777D-BEA8-41D4-9329-A8F746E279A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331561-D933-4DE0-A647-225D01B7EFE3}" type="pres">
      <dgm:prSet presAssocID="{0E2C847F-9CC4-4197-B220-70D0891827FF}" presName="compNode" presStyleCnt="0"/>
      <dgm:spPr/>
    </dgm:pt>
    <dgm:pt modelId="{4C441578-1579-48C3-AE1D-AB5FDD38E6E0}" type="pres">
      <dgm:prSet presAssocID="{0E2C847F-9CC4-4197-B220-70D0891827FF}" presName="noGeometry" presStyleCnt="0"/>
      <dgm:spPr/>
    </dgm:pt>
    <dgm:pt modelId="{644ACA50-3828-4736-A7C5-738BECDE6189}" type="pres">
      <dgm:prSet presAssocID="{0E2C847F-9CC4-4197-B220-70D0891827FF}" presName="childTextVisible" presStyleLbl="bgAccFollowNode1" presStyleIdx="0" presStyleCnt="3" custScaleX="166248" custScaleY="1716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4E2A0A-EB96-4DD6-BF1D-02650646E281}" type="pres">
      <dgm:prSet presAssocID="{0E2C847F-9CC4-4197-B220-70D0891827FF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F52F54DF-2840-4ED9-B49C-BD46CFA7F022}" type="pres">
      <dgm:prSet presAssocID="{0E2C847F-9CC4-4197-B220-70D0891827FF}" presName="parentText" presStyleLbl="node1" presStyleIdx="0" presStyleCnt="3" custScaleX="883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81782B-C574-4A2C-ACED-08698D59A8D0}" type="pres">
      <dgm:prSet presAssocID="{0E2C847F-9CC4-4197-B220-70D0891827FF}" presName="aSpace" presStyleCnt="0"/>
      <dgm:spPr/>
    </dgm:pt>
    <dgm:pt modelId="{9C1773F3-02E3-42DF-B346-9E2CBCE36D4F}" type="pres">
      <dgm:prSet presAssocID="{9910ABC6-BD3F-408C-A582-2ABC32094135}" presName="compNode" presStyleCnt="0"/>
      <dgm:spPr/>
    </dgm:pt>
    <dgm:pt modelId="{36332B0E-EF9D-42B9-98A0-7F2D40E867C3}" type="pres">
      <dgm:prSet presAssocID="{9910ABC6-BD3F-408C-A582-2ABC32094135}" presName="noGeometry" presStyleCnt="0"/>
      <dgm:spPr/>
    </dgm:pt>
    <dgm:pt modelId="{97AFC81C-80F8-490E-A6AD-A6F4E81AECFA}" type="pres">
      <dgm:prSet presAssocID="{9910ABC6-BD3F-408C-A582-2ABC32094135}" presName="childTextVisible" presStyleLbl="bgAccFollowNode1" presStyleIdx="1" presStyleCnt="3" custScaleX="166820" custScaleY="1716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E5424-2D12-482F-9025-801FCFD9695E}" type="pres">
      <dgm:prSet presAssocID="{9910ABC6-BD3F-408C-A582-2ABC32094135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EFFF27EC-5C53-479B-8721-DD165BF3E530}" type="pres">
      <dgm:prSet presAssocID="{9910ABC6-BD3F-408C-A582-2ABC32094135}" presName="parentText" presStyleLbl="node1" presStyleIdx="1" presStyleCnt="3" custScaleX="139543" custLinFactNeighborX="-53963" custLinFactNeighborY="75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BE9ED-F790-4542-B907-A918B3F11CD9}" type="pres">
      <dgm:prSet presAssocID="{9910ABC6-BD3F-408C-A582-2ABC32094135}" presName="aSpace" presStyleCnt="0"/>
      <dgm:spPr/>
    </dgm:pt>
    <dgm:pt modelId="{8159B63C-3B25-4CC3-980F-CC5578DD6B0B}" type="pres">
      <dgm:prSet presAssocID="{A97D6099-0DB5-461D-87CF-2D02940E8C28}" presName="compNode" presStyleCnt="0"/>
      <dgm:spPr/>
    </dgm:pt>
    <dgm:pt modelId="{5E39C91F-023B-4CDD-A8C1-6DB311E50B0C}" type="pres">
      <dgm:prSet presAssocID="{A97D6099-0DB5-461D-87CF-2D02940E8C28}" presName="noGeometry" presStyleCnt="0"/>
      <dgm:spPr/>
    </dgm:pt>
    <dgm:pt modelId="{1223E2B9-A186-4BAB-A0E0-51393A162311}" type="pres">
      <dgm:prSet presAssocID="{A97D6099-0DB5-461D-87CF-2D02940E8C28}" presName="childTextVisible" presStyleLbl="bgAccFollowNode1" presStyleIdx="2" presStyleCnt="3" custScaleX="163265" custScaleY="188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4583F-EA08-42C7-8623-46864DB2B5DE}" type="pres">
      <dgm:prSet presAssocID="{A97D6099-0DB5-461D-87CF-2D02940E8C28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3A95AB56-D2BD-432D-81C9-29A84DA53C45}" type="pres">
      <dgm:prSet presAssocID="{A97D6099-0DB5-461D-87CF-2D02940E8C28}" presName="parentText" presStyleLbl="node1" presStyleIdx="2" presStyleCnt="3" custScaleX="119953" custLinFactNeighborX="-42589" custLinFactNeighborY="75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964319-DD46-4DC0-8D0D-8CAF25933B7C}" srcId="{9910ABC6-BD3F-408C-A582-2ABC32094135}" destId="{6AF1DA56-F848-41BC-B615-4C6723F252F0}" srcOrd="0" destOrd="0" parTransId="{5D5B5909-D707-411B-BA0F-F6132C10BB11}" sibTransId="{6205C514-CF21-4C12-B1AD-4E72997250F4}"/>
    <dgm:cxn modelId="{D88D99D0-A8C7-4DFB-997A-2BFE405F7106}" type="presOf" srcId="{6AF1DA56-F848-41BC-B615-4C6723F252F0}" destId="{97AFC81C-80F8-490E-A6AD-A6F4E81AECFA}" srcOrd="0" destOrd="0" presId="urn:microsoft.com/office/officeart/2005/8/layout/hProcess6"/>
    <dgm:cxn modelId="{B0E2859A-5A5E-4553-92F7-8B8465C72BCD}" type="presOf" srcId="{D9E8623D-AA90-49AF-8C2B-C1E7C0DF8AD7}" destId="{774E2A0A-EB96-4DD6-BF1D-02650646E281}" srcOrd="1" destOrd="0" presId="urn:microsoft.com/office/officeart/2005/8/layout/hProcess6"/>
    <dgm:cxn modelId="{E519F7A7-0F30-4532-BF32-8FAA14BF0FB7}" type="presOf" srcId="{D9E8623D-AA90-49AF-8C2B-C1E7C0DF8AD7}" destId="{644ACA50-3828-4736-A7C5-738BECDE6189}" srcOrd="0" destOrd="0" presId="urn:microsoft.com/office/officeart/2005/8/layout/hProcess6"/>
    <dgm:cxn modelId="{09A637B0-A633-4312-97E2-BCA5DFED438A}" srcId="{A97D6099-0DB5-461D-87CF-2D02940E8C28}" destId="{973C7BAC-B5D2-44DF-BE8C-9C59404A5749}" srcOrd="2" destOrd="0" parTransId="{37380840-D739-439B-8B03-3718C4F6A5BC}" sibTransId="{9FC0D889-432E-4E19-B128-6D046EF1BB80}"/>
    <dgm:cxn modelId="{E021B6BB-49D3-4802-905A-E4ECA2C5F2E2}" type="presOf" srcId="{ED12762C-4C25-41B8-91CA-61109B8EF58A}" destId="{1223E2B9-A186-4BAB-A0E0-51393A162311}" srcOrd="0" destOrd="1" presId="urn:microsoft.com/office/officeart/2005/8/layout/hProcess6"/>
    <dgm:cxn modelId="{4BDA5AE8-F7CA-4CDE-BE3C-4FF555FC7A36}" srcId="{A97D6099-0DB5-461D-87CF-2D02940E8C28}" destId="{CCAFF40A-3EEE-435B-AE0C-CAB157164010}" srcOrd="0" destOrd="0" parTransId="{474974B7-3575-439B-B98B-F7CD083AE290}" sibTransId="{1E781F30-F68F-4CE9-A78E-3AA4C12BFE50}"/>
    <dgm:cxn modelId="{26E3B80D-F15D-4329-A23F-5762EBD39599}" srcId="{C393777D-BEA8-41D4-9329-A8F746E279A3}" destId="{A97D6099-0DB5-461D-87CF-2D02940E8C28}" srcOrd="2" destOrd="0" parTransId="{8467609A-C567-470C-AF0D-222C40B522F6}" sibTransId="{689629EC-79FC-43A1-8D6A-66231EFEC91D}"/>
    <dgm:cxn modelId="{C672AB53-CE41-42E4-946E-8255E0854617}" srcId="{C393777D-BEA8-41D4-9329-A8F746E279A3}" destId="{9910ABC6-BD3F-408C-A582-2ABC32094135}" srcOrd="1" destOrd="0" parTransId="{A3550E7C-D3C1-49D0-8FCF-5D2EF7D1DD5B}" sibTransId="{F33E6353-15CE-408F-BC6E-5531B060A46E}"/>
    <dgm:cxn modelId="{5409B4F3-C626-4A44-A0FA-A064CD6859C9}" type="presOf" srcId="{6AF1DA56-F848-41BC-B615-4C6723F252F0}" destId="{7CEE5424-2D12-482F-9025-801FCFD9695E}" srcOrd="1" destOrd="0" presId="urn:microsoft.com/office/officeart/2005/8/layout/hProcess6"/>
    <dgm:cxn modelId="{DD3A63FA-52C7-4D3F-9437-BB567A93947E}" type="presOf" srcId="{ED12762C-4C25-41B8-91CA-61109B8EF58A}" destId="{DBF4583F-EA08-42C7-8623-46864DB2B5DE}" srcOrd="1" destOrd="1" presId="urn:microsoft.com/office/officeart/2005/8/layout/hProcess6"/>
    <dgm:cxn modelId="{20D0A838-144A-4677-9E2E-9D39E33DCBAD}" type="presOf" srcId="{CCAFF40A-3EEE-435B-AE0C-CAB157164010}" destId="{1223E2B9-A186-4BAB-A0E0-51393A162311}" srcOrd="0" destOrd="0" presId="urn:microsoft.com/office/officeart/2005/8/layout/hProcess6"/>
    <dgm:cxn modelId="{E51341A0-7A91-4FBB-AA6D-E00CFED9EE8A}" srcId="{A97D6099-0DB5-461D-87CF-2D02940E8C28}" destId="{ED12762C-4C25-41B8-91CA-61109B8EF58A}" srcOrd="1" destOrd="0" parTransId="{E813381A-1B6D-471E-AA18-3A0CFE5932AA}" sibTransId="{B0EB9EF3-772A-486C-9057-F22FCA47B625}"/>
    <dgm:cxn modelId="{6D3FBE82-ADCD-4061-8026-E8F93A3A7FD6}" type="presOf" srcId="{CCAFF40A-3EEE-435B-AE0C-CAB157164010}" destId="{DBF4583F-EA08-42C7-8623-46864DB2B5DE}" srcOrd="1" destOrd="0" presId="urn:microsoft.com/office/officeart/2005/8/layout/hProcess6"/>
    <dgm:cxn modelId="{C1CC91B6-547F-430F-A339-66B94794D4BB}" type="presOf" srcId="{973C7BAC-B5D2-44DF-BE8C-9C59404A5749}" destId="{1223E2B9-A186-4BAB-A0E0-51393A162311}" srcOrd="0" destOrd="2" presId="urn:microsoft.com/office/officeart/2005/8/layout/hProcess6"/>
    <dgm:cxn modelId="{8255641A-D10D-40A0-8F40-2EA13E6591CE}" type="presOf" srcId="{973C7BAC-B5D2-44DF-BE8C-9C59404A5749}" destId="{DBF4583F-EA08-42C7-8623-46864DB2B5DE}" srcOrd="1" destOrd="2" presId="urn:microsoft.com/office/officeart/2005/8/layout/hProcess6"/>
    <dgm:cxn modelId="{3BADD1BF-F7BF-41CE-B2DE-8EE8FB0A50B7}" srcId="{9910ABC6-BD3F-408C-A582-2ABC32094135}" destId="{4EFDB8AF-7676-4256-A003-C5B18EA6EE32}" srcOrd="1" destOrd="0" parTransId="{65DED878-9864-4FC6-8165-16665A6C9F3D}" sibTransId="{C2D96F74-A586-48CA-8B8B-929AFEC1A332}"/>
    <dgm:cxn modelId="{0EDCC6E2-B74F-4C0F-9C6A-00E2DD0F14ED}" type="presOf" srcId="{0E2C847F-9CC4-4197-B220-70D0891827FF}" destId="{F52F54DF-2840-4ED9-B49C-BD46CFA7F022}" srcOrd="0" destOrd="0" presId="urn:microsoft.com/office/officeart/2005/8/layout/hProcess6"/>
    <dgm:cxn modelId="{B801BACE-90D0-4343-B1F1-431E965C1D96}" srcId="{C393777D-BEA8-41D4-9329-A8F746E279A3}" destId="{0E2C847F-9CC4-4197-B220-70D0891827FF}" srcOrd="0" destOrd="0" parTransId="{FCB1173D-0A6F-4F78-987A-8AD9FC788407}" sibTransId="{2772A90A-EF72-4A1A-B516-554B0033CD1E}"/>
    <dgm:cxn modelId="{280CCE44-E805-4B5F-B25E-0281B4635055}" type="presOf" srcId="{C393777D-BEA8-41D4-9329-A8F746E279A3}" destId="{14CE2D1F-F7C2-4C13-9FF4-8E1BB35C9377}" srcOrd="0" destOrd="0" presId="urn:microsoft.com/office/officeart/2005/8/layout/hProcess6"/>
    <dgm:cxn modelId="{C0A1CF88-A4D3-4216-8FE6-3E0B30566944}" type="presOf" srcId="{9910ABC6-BD3F-408C-A582-2ABC32094135}" destId="{EFFF27EC-5C53-479B-8721-DD165BF3E530}" srcOrd="0" destOrd="0" presId="urn:microsoft.com/office/officeart/2005/8/layout/hProcess6"/>
    <dgm:cxn modelId="{00A21FA6-58D9-4D68-B56C-259248A2168B}" type="presOf" srcId="{4EFDB8AF-7676-4256-A003-C5B18EA6EE32}" destId="{97AFC81C-80F8-490E-A6AD-A6F4E81AECFA}" srcOrd="0" destOrd="1" presId="urn:microsoft.com/office/officeart/2005/8/layout/hProcess6"/>
    <dgm:cxn modelId="{7F199F3D-2D15-494D-B27F-5CF4CA375F5F}" type="presOf" srcId="{4EFDB8AF-7676-4256-A003-C5B18EA6EE32}" destId="{7CEE5424-2D12-482F-9025-801FCFD9695E}" srcOrd="1" destOrd="1" presId="urn:microsoft.com/office/officeart/2005/8/layout/hProcess6"/>
    <dgm:cxn modelId="{E6991BE7-36A7-47AB-849D-869683E5436E}" type="presOf" srcId="{A97D6099-0DB5-461D-87CF-2D02940E8C28}" destId="{3A95AB56-D2BD-432D-81C9-29A84DA53C45}" srcOrd="0" destOrd="0" presId="urn:microsoft.com/office/officeart/2005/8/layout/hProcess6"/>
    <dgm:cxn modelId="{F9D2CBC3-780E-4BBC-84AC-82440397ECCB}" srcId="{0E2C847F-9CC4-4197-B220-70D0891827FF}" destId="{D9E8623D-AA90-49AF-8C2B-C1E7C0DF8AD7}" srcOrd="0" destOrd="0" parTransId="{8C2145B2-D80B-46DB-905B-30CAADDB7FE2}" sibTransId="{8E26D6DD-810C-4F20-9357-CDA8D1206685}"/>
    <dgm:cxn modelId="{72370C81-29E1-4539-B463-B45FCD0FEFE3}" type="presParOf" srcId="{14CE2D1F-F7C2-4C13-9FF4-8E1BB35C9377}" destId="{2F331561-D933-4DE0-A647-225D01B7EFE3}" srcOrd="0" destOrd="0" presId="urn:microsoft.com/office/officeart/2005/8/layout/hProcess6"/>
    <dgm:cxn modelId="{D808D7B7-CEC1-4FF1-B876-B7C1B3527A53}" type="presParOf" srcId="{2F331561-D933-4DE0-A647-225D01B7EFE3}" destId="{4C441578-1579-48C3-AE1D-AB5FDD38E6E0}" srcOrd="0" destOrd="0" presId="urn:microsoft.com/office/officeart/2005/8/layout/hProcess6"/>
    <dgm:cxn modelId="{334A1327-E06E-4E2B-BD9E-BA229A8FDE9F}" type="presParOf" srcId="{2F331561-D933-4DE0-A647-225D01B7EFE3}" destId="{644ACA50-3828-4736-A7C5-738BECDE6189}" srcOrd="1" destOrd="0" presId="urn:microsoft.com/office/officeart/2005/8/layout/hProcess6"/>
    <dgm:cxn modelId="{404E8AA4-19F0-46B4-B062-6FF68F7245A2}" type="presParOf" srcId="{2F331561-D933-4DE0-A647-225D01B7EFE3}" destId="{774E2A0A-EB96-4DD6-BF1D-02650646E281}" srcOrd="2" destOrd="0" presId="urn:microsoft.com/office/officeart/2005/8/layout/hProcess6"/>
    <dgm:cxn modelId="{3EC0ECEC-FEE0-4C7C-AE08-AF27ABA8BCF5}" type="presParOf" srcId="{2F331561-D933-4DE0-A647-225D01B7EFE3}" destId="{F52F54DF-2840-4ED9-B49C-BD46CFA7F022}" srcOrd="3" destOrd="0" presId="urn:microsoft.com/office/officeart/2005/8/layout/hProcess6"/>
    <dgm:cxn modelId="{FB2D824F-218E-48EC-AE46-D012ADB00A31}" type="presParOf" srcId="{14CE2D1F-F7C2-4C13-9FF4-8E1BB35C9377}" destId="{6081782B-C574-4A2C-ACED-08698D59A8D0}" srcOrd="1" destOrd="0" presId="urn:microsoft.com/office/officeart/2005/8/layout/hProcess6"/>
    <dgm:cxn modelId="{A05753BC-BFF2-4E46-9920-C62A661229B5}" type="presParOf" srcId="{14CE2D1F-F7C2-4C13-9FF4-8E1BB35C9377}" destId="{9C1773F3-02E3-42DF-B346-9E2CBCE36D4F}" srcOrd="2" destOrd="0" presId="urn:microsoft.com/office/officeart/2005/8/layout/hProcess6"/>
    <dgm:cxn modelId="{0B6DB329-8506-466C-981E-649242EF5910}" type="presParOf" srcId="{9C1773F3-02E3-42DF-B346-9E2CBCE36D4F}" destId="{36332B0E-EF9D-42B9-98A0-7F2D40E867C3}" srcOrd="0" destOrd="0" presId="urn:microsoft.com/office/officeart/2005/8/layout/hProcess6"/>
    <dgm:cxn modelId="{A80BBD40-B832-4A0D-9DB3-494F165E5F68}" type="presParOf" srcId="{9C1773F3-02E3-42DF-B346-9E2CBCE36D4F}" destId="{97AFC81C-80F8-490E-A6AD-A6F4E81AECFA}" srcOrd="1" destOrd="0" presId="urn:microsoft.com/office/officeart/2005/8/layout/hProcess6"/>
    <dgm:cxn modelId="{80C5D729-ADCE-4A7D-A64B-C7A66F88983E}" type="presParOf" srcId="{9C1773F3-02E3-42DF-B346-9E2CBCE36D4F}" destId="{7CEE5424-2D12-482F-9025-801FCFD9695E}" srcOrd="2" destOrd="0" presId="urn:microsoft.com/office/officeart/2005/8/layout/hProcess6"/>
    <dgm:cxn modelId="{A8B07D8E-CA4C-4869-AC24-6D1D3F0D7BFD}" type="presParOf" srcId="{9C1773F3-02E3-42DF-B346-9E2CBCE36D4F}" destId="{EFFF27EC-5C53-479B-8721-DD165BF3E530}" srcOrd="3" destOrd="0" presId="urn:microsoft.com/office/officeart/2005/8/layout/hProcess6"/>
    <dgm:cxn modelId="{A0996C8C-AEC3-4700-A704-7E887C02D371}" type="presParOf" srcId="{14CE2D1F-F7C2-4C13-9FF4-8E1BB35C9377}" destId="{8E9BE9ED-F790-4542-B907-A918B3F11CD9}" srcOrd="3" destOrd="0" presId="urn:microsoft.com/office/officeart/2005/8/layout/hProcess6"/>
    <dgm:cxn modelId="{4D62B6A9-C7AF-4968-B965-52FF5A45D144}" type="presParOf" srcId="{14CE2D1F-F7C2-4C13-9FF4-8E1BB35C9377}" destId="{8159B63C-3B25-4CC3-980F-CC5578DD6B0B}" srcOrd="4" destOrd="0" presId="urn:microsoft.com/office/officeart/2005/8/layout/hProcess6"/>
    <dgm:cxn modelId="{CAE27ADD-6FDE-4F0C-8CE6-6E8E3633C1A4}" type="presParOf" srcId="{8159B63C-3B25-4CC3-980F-CC5578DD6B0B}" destId="{5E39C91F-023B-4CDD-A8C1-6DB311E50B0C}" srcOrd="0" destOrd="0" presId="urn:microsoft.com/office/officeart/2005/8/layout/hProcess6"/>
    <dgm:cxn modelId="{DB70FE17-3C86-4938-B82F-5447D4FE8E14}" type="presParOf" srcId="{8159B63C-3B25-4CC3-980F-CC5578DD6B0B}" destId="{1223E2B9-A186-4BAB-A0E0-51393A162311}" srcOrd="1" destOrd="0" presId="urn:microsoft.com/office/officeart/2005/8/layout/hProcess6"/>
    <dgm:cxn modelId="{C0CF62DE-EA48-4F09-B16B-023BF79EDDE5}" type="presParOf" srcId="{8159B63C-3B25-4CC3-980F-CC5578DD6B0B}" destId="{DBF4583F-EA08-42C7-8623-46864DB2B5DE}" srcOrd="2" destOrd="0" presId="urn:microsoft.com/office/officeart/2005/8/layout/hProcess6"/>
    <dgm:cxn modelId="{E803A651-5C2B-4ABE-9BD4-4027069A48FE}" type="presParOf" srcId="{8159B63C-3B25-4CC3-980F-CC5578DD6B0B}" destId="{3A95AB56-D2BD-432D-81C9-29A84DA53C4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ACA50-3828-4736-A7C5-738BECDE6189}">
      <dsp:nvSpPr>
        <dsp:cNvPr id="0" name=""/>
        <dsp:cNvSpPr/>
      </dsp:nvSpPr>
      <dsp:spPr>
        <a:xfrm>
          <a:off x="1431" y="255976"/>
          <a:ext cx="2977992" cy="268844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HEAR AND FORGET</a:t>
          </a:r>
          <a:endParaRPr lang="en-US" sz="1400" kern="1200" dirty="0"/>
        </a:p>
      </dsp:txBody>
      <dsp:txXfrm>
        <a:off x="745929" y="659243"/>
        <a:ext cx="1451771" cy="1881912"/>
      </dsp:txXfrm>
    </dsp:sp>
    <dsp:sp modelId="{F52F54DF-2840-4ED9-B49C-BD46CFA7F022}">
      <dsp:nvSpPr>
        <dsp:cNvPr id="0" name=""/>
        <dsp:cNvSpPr/>
      </dsp:nvSpPr>
      <dsp:spPr>
        <a:xfrm>
          <a:off x="198957" y="1152376"/>
          <a:ext cx="791645" cy="895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Lecture only</a:t>
          </a:r>
          <a:endParaRPr lang="en-US" sz="800" kern="1200" dirty="0"/>
        </a:p>
      </dsp:txBody>
      <dsp:txXfrm>
        <a:off x="314891" y="1283540"/>
        <a:ext cx="559777" cy="633319"/>
      </dsp:txXfrm>
    </dsp:sp>
    <dsp:sp modelId="{97AFC81C-80F8-490E-A6AD-A6F4E81AECFA}">
      <dsp:nvSpPr>
        <dsp:cNvPr id="0" name=""/>
        <dsp:cNvSpPr/>
      </dsp:nvSpPr>
      <dsp:spPr>
        <a:xfrm>
          <a:off x="3117815" y="255976"/>
          <a:ext cx="2988238" cy="268844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SEE / HEAR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REMEMBER (?) MAYBE</a:t>
          </a:r>
          <a:endParaRPr lang="en-US" sz="1400" kern="1200" dirty="0"/>
        </a:p>
      </dsp:txBody>
      <dsp:txXfrm>
        <a:off x="3864874" y="659243"/>
        <a:ext cx="1456766" cy="1881912"/>
      </dsp:txXfrm>
    </dsp:sp>
    <dsp:sp modelId="{EFFF27EC-5C53-479B-8721-DD165BF3E530}">
      <dsp:nvSpPr>
        <dsp:cNvPr id="0" name=""/>
        <dsp:cNvSpPr/>
      </dsp:nvSpPr>
      <dsp:spPr>
        <a:xfrm>
          <a:off x="2608061" y="1220337"/>
          <a:ext cx="1249813" cy="895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Lecture +Case Study</a:t>
          </a:r>
          <a:endParaRPr lang="en-US" sz="800" kern="1200" dirty="0"/>
        </a:p>
      </dsp:txBody>
      <dsp:txXfrm>
        <a:off x="2791092" y="1351501"/>
        <a:ext cx="883751" cy="633319"/>
      </dsp:txXfrm>
    </dsp:sp>
    <dsp:sp modelId="{1223E2B9-A186-4BAB-A0E0-51393A162311}">
      <dsp:nvSpPr>
        <dsp:cNvPr id="0" name=""/>
        <dsp:cNvSpPr/>
      </dsp:nvSpPr>
      <dsp:spPr>
        <a:xfrm>
          <a:off x="6218010" y="125011"/>
          <a:ext cx="2924558" cy="2950376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GET HANDS DIRTY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EXPERIENCE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UNDERSTAMD</a:t>
          </a:r>
          <a:endParaRPr lang="en-US" sz="1300" kern="1200" dirty="0"/>
        </a:p>
      </dsp:txBody>
      <dsp:txXfrm>
        <a:off x="6949149" y="567567"/>
        <a:ext cx="1425722" cy="2065264"/>
      </dsp:txXfrm>
    </dsp:sp>
    <dsp:sp modelId="{3A95AB56-D2BD-432D-81C9-29A84DA53C45}">
      <dsp:nvSpPr>
        <dsp:cNvPr id="0" name=""/>
        <dsp:cNvSpPr/>
      </dsp:nvSpPr>
      <dsp:spPr>
        <a:xfrm>
          <a:off x="5866016" y="1220337"/>
          <a:ext cx="1074356" cy="895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Lecture + Hands On Project – Web Development</a:t>
          </a:r>
          <a:endParaRPr lang="en-US" sz="700" kern="1200" dirty="0"/>
        </a:p>
      </dsp:txBody>
      <dsp:txXfrm>
        <a:off x="6023352" y="1351501"/>
        <a:ext cx="759684" cy="633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E4723-CE96-41DC-96F1-76BFC278EF2E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3FF-8641-41FC-87D8-E41B1A02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7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3FF-8641-41FC-87D8-E41B1A02D3B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4634F9-BB7E-44C3-AC8C-EEBC8AB2160B}" type="datetimeFigureOut">
              <a:rPr lang="en-US" smtClean="0"/>
              <a:t>10/28/2012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B9FC16-3CEE-4E1A-A073-C7D7497747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257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ENHANCING STUDENT LEARNING </a:t>
            </a:r>
            <a:r>
              <a:rPr lang="en-US" dirty="0" smtClean="0"/>
              <a:t>EXPERIENCE THROUGH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ACTIVITY-BASED LEARNING (WEB PROJECT DEVELOPMENT)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5867400"/>
            <a:ext cx="2438400" cy="609600"/>
          </a:xfrm>
        </p:spPr>
        <p:txBody>
          <a:bodyPr>
            <a:normAutofit fontScale="40000" lnSpcReduction="20000"/>
          </a:bodyPr>
          <a:lstStyle/>
          <a:p>
            <a:r>
              <a:rPr lang="en-US" sz="4400" dirty="0" smtClean="0"/>
              <a:t>James W. Miller</a:t>
            </a:r>
          </a:p>
          <a:p>
            <a:r>
              <a:rPr lang="en-US" sz="4400" dirty="0" smtClean="0"/>
              <a:t>K.R. </a:t>
            </a:r>
            <a:r>
              <a:rPr lang="en-US" sz="4400" dirty="0" err="1" smtClean="0"/>
              <a:t>Vishwanath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http://www.millerjw.com/dom/ecom/images/noglutenhom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734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http://www.millerjw.com/dom/ecom/images/noglutenabou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38" y="0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http://www.millerjw.com/dom/ecom/images/noglutencodeplusdesig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95"/>
            <a:ext cx="91440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Road Ahead – Plans For The Future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Transform the classroom into a dynamic learning community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Have students experience MIS / Technology that is contemporaneous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Student heavily involved in learning process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Less emphasis on lectures more on actually doing stuff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Student’s understanding exponentially improves.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CONFUCIUS: </a:t>
            </a:r>
          </a:p>
          <a:p>
            <a:r>
              <a:rPr lang="en-US" sz="6000" dirty="0" smtClean="0"/>
              <a:t>I </a:t>
            </a:r>
            <a:r>
              <a:rPr lang="en-US" sz="6000" dirty="0"/>
              <a:t>hear and I forget</a:t>
            </a:r>
            <a:r>
              <a:rPr lang="en-US" sz="6000" dirty="0" smtClean="0"/>
              <a:t>.</a:t>
            </a:r>
          </a:p>
          <a:p>
            <a:r>
              <a:rPr lang="en-US" sz="6000" dirty="0" smtClean="0"/>
              <a:t>I </a:t>
            </a:r>
            <a:r>
              <a:rPr lang="en-US" sz="6000" dirty="0"/>
              <a:t>see and I remember</a:t>
            </a:r>
            <a:r>
              <a:rPr lang="en-US" sz="6000" dirty="0" smtClean="0"/>
              <a:t>.</a:t>
            </a:r>
          </a:p>
          <a:p>
            <a:r>
              <a:rPr lang="en-US" sz="6000" dirty="0" smtClean="0"/>
              <a:t>I </a:t>
            </a:r>
            <a:r>
              <a:rPr lang="en-US" sz="6000" dirty="0"/>
              <a:t>do and I understand.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0" y="3657600"/>
          <a:ext cx="91440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TRADITIONAL LEARNING : I SEE and I      FORGET	 		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75260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Designed, controlled and executed by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Teachers     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Mostly one way communication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Highly structured  and geared towards </a:t>
            </a:r>
          </a:p>
          <a:p>
            <a:r>
              <a:rPr lang="en-US" sz="3200" dirty="0" smtClean="0"/>
              <a:t>   Teacher’s and the Institution’s goals</a:t>
            </a:r>
          </a:p>
          <a:p>
            <a:endParaRPr lang="en-US" sz="3200" dirty="0"/>
          </a:p>
          <a:p>
            <a:r>
              <a:rPr lang="en-US" sz="3200" dirty="0" smtClean="0"/>
              <a:t>Ref: Keys,  A.C. (2003). Using Group Projects In MIS : Strategies for Instruction and Management.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481328"/>
            <a:ext cx="4495800" cy="5376672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Objectivist Model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Information Transfer</a:t>
            </a:r>
          </a:p>
          <a:p>
            <a:pPr>
              <a:buNone/>
            </a:pPr>
            <a:r>
              <a:rPr lang="en-US" dirty="0" smtClean="0"/>
              <a:t>Teacher          Student</a:t>
            </a:r>
          </a:p>
          <a:p>
            <a:pPr>
              <a:buNone/>
            </a:pPr>
            <a:r>
              <a:rPr lang="en-US" dirty="0" smtClean="0"/>
              <a:t>Frame of reference  set </a:t>
            </a:r>
          </a:p>
          <a:p>
            <a:pPr>
              <a:buNone/>
            </a:pPr>
            <a:r>
              <a:rPr lang="en-US" dirty="0" smtClean="0"/>
              <a:t>by Teacher.</a:t>
            </a:r>
          </a:p>
          <a:p>
            <a:pPr>
              <a:buNone/>
            </a:pPr>
            <a:r>
              <a:rPr lang="en-US" dirty="0" smtClean="0"/>
              <a:t>Student learning is </a:t>
            </a:r>
          </a:p>
          <a:p>
            <a:pPr>
              <a:buNone/>
            </a:pPr>
            <a:r>
              <a:rPr lang="en-US" dirty="0" smtClean="0"/>
              <a:t>Individual and isolated.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Ref: Keys, C.A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495800" cy="5376672"/>
          </a:xfrm>
        </p:spPr>
        <p:txBody>
          <a:bodyPr/>
          <a:lstStyle/>
          <a:p>
            <a:r>
              <a:rPr lang="en-US" u="sng" dirty="0" smtClean="0"/>
              <a:t>Constructivist Model</a:t>
            </a:r>
          </a:p>
          <a:p>
            <a:pPr>
              <a:buNone/>
            </a:pPr>
            <a:r>
              <a:rPr lang="en-US" dirty="0" smtClean="0"/>
              <a:t>Information Transfer </a:t>
            </a:r>
          </a:p>
          <a:p>
            <a:pPr>
              <a:buNone/>
            </a:pPr>
            <a:r>
              <a:rPr lang="en-US" dirty="0" smtClean="0"/>
              <a:t>within the learning </a:t>
            </a:r>
          </a:p>
          <a:p>
            <a:pPr>
              <a:buNone/>
            </a:pPr>
            <a:r>
              <a:rPr lang="en-US" dirty="0" smtClean="0"/>
              <a:t>Community.</a:t>
            </a:r>
          </a:p>
          <a:p>
            <a:pPr>
              <a:buNone/>
            </a:pPr>
            <a:r>
              <a:rPr lang="en-US" dirty="0" smtClean="0"/>
              <a:t>Frame of reference is</a:t>
            </a:r>
          </a:p>
          <a:p>
            <a:pPr>
              <a:buNone/>
            </a:pPr>
            <a:r>
              <a:rPr lang="en-US" dirty="0" smtClean="0"/>
              <a:t>experiential.</a:t>
            </a:r>
          </a:p>
          <a:p>
            <a:pPr>
              <a:buNone/>
            </a:pPr>
            <a:r>
              <a:rPr lang="en-US" dirty="0" smtClean="0"/>
              <a:t>Student learning is </a:t>
            </a:r>
          </a:p>
          <a:p>
            <a:pPr>
              <a:buNone/>
            </a:pPr>
            <a:r>
              <a:rPr lang="en-US" dirty="0" smtClean="0"/>
              <a:t>group based and adaptive.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takes place in many formats within a spectrum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828800" y="2667000"/>
            <a:ext cx="609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millerjw.com/dom/ecom/images/blackboardecomover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852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ttp://www.millerjw.com/dom/ecom/images/calldelighthom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http://www.millerjw.com/dom/ecom/images/noglutenaboutweb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373" y="0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http://www.millerjw.com/dom/ecom/images/dreamweaversitedef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482" name="Picture 2" descr="http://www.millerjw.com/dom/ecom/images/dreamweaversitedef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1840</TotalTime>
  <Words>219</Words>
  <Application>Microsoft Office PowerPoint</Application>
  <PresentationFormat>On-screen Show (4:3)</PresentationFormat>
  <Paragraphs>51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ENHANCING STUDENT LEARNING EXPERIENCE THROUGH ACTIVITY-BASED LEARNING (WEB PROJECT DEVELOPMENT)</vt:lpstr>
      <vt:lpstr>PowerPoint Presentation</vt:lpstr>
      <vt:lpstr>TRADITIONAL LEARNING : I SEE and I      FORGET    </vt:lpstr>
      <vt:lpstr>Learning takes place in many formats within a spectrum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Road Ahead – Plans For The Future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STUDENT LEARNING EXPERIENCE THROUGH ACTIVITY-BASED LEARNING (WEB PROJECT DEVELOPMENT)</dc:title>
  <dc:creator>K.R.Vishwanath</dc:creator>
  <cp:lastModifiedBy>James</cp:lastModifiedBy>
  <cp:revision>4</cp:revision>
  <dcterms:created xsi:type="dcterms:W3CDTF">2012-10-22T17:10:33Z</dcterms:created>
  <dcterms:modified xsi:type="dcterms:W3CDTF">2012-10-28T23:34:52Z</dcterms:modified>
</cp:coreProperties>
</file>